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2" r:id="rId5"/>
    <p:sldId id="263" r:id="rId6"/>
    <p:sldId id="267" r:id="rId7"/>
    <p:sldId id="265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84" r:id="rId17"/>
    <p:sldId id="283" r:id="rId18"/>
    <p:sldId id="28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404"/>
    <a:srgbClr val="033F73"/>
    <a:srgbClr val="BF8F36"/>
    <a:srgbClr val="0D0D0D"/>
    <a:srgbClr val="F7FAF3"/>
    <a:srgbClr val="3C88A6"/>
    <a:srgbClr val="5986AB"/>
    <a:srgbClr val="3C8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41" autoAdjust="0"/>
  </p:normalViewPr>
  <p:slideViewPr>
    <p:cSldViewPr snapToGrid="0">
      <p:cViewPr varScale="1">
        <p:scale>
          <a:sx n="94" d="100"/>
          <a:sy n="94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4F35204D-A59B-47A7-B8D2-FDADBD1F3C4F}"/>
    <pc:docChg chg="modSld">
      <pc:chgData name="Wells Ling, PhD" userId="20d17aaf-1abe-4c72-b11a-c280d1f41c39" providerId="ADAL" clId="{4F35204D-A59B-47A7-B8D2-FDADBD1F3C4F}" dt="2024-12-09T20:41:18.681" v="1" actId="465"/>
      <pc:docMkLst>
        <pc:docMk/>
      </pc:docMkLst>
      <pc:sldChg chg="modSp mod">
        <pc:chgData name="Wells Ling, PhD" userId="20d17aaf-1abe-4c72-b11a-c280d1f41c39" providerId="ADAL" clId="{4F35204D-A59B-47A7-B8D2-FDADBD1F3C4F}" dt="2024-12-09T20:41:18.681" v="1" actId="465"/>
        <pc:sldMkLst>
          <pc:docMk/>
          <pc:sldMk cId="3528157646" sldId="263"/>
        </pc:sldMkLst>
        <pc:spChg chg="mod">
          <ac:chgData name="Wells Ling, PhD" userId="20d17aaf-1abe-4c72-b11a-c280d1f41c39" providerId="ADAL" clId="{4F35204D-A59B-47A7-B8D2-FDADBD1F3C4F}" dt="2024-12-09T20:41:18.681" v="1" actId="465"/>
          <ac:spMkLst>
            <pc:docMk/>
            <pc:sldMk cId="3528157646" sldId="263"/>
            <ac:spMk id="5" creationId="{9EDDA3DA-9875-BB2A-8BD5-8EF4AC525A0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-my.sharepoint.com/personal/wling_aihec_org/Documents/Desktop/Wells/Work%20Projects/AIHEC%20AIMS%20Site%20Data%20Update/AIHEC%20AIMS%20Site%20Data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5673688592362E-2"/>
          <c:y val="3.2290114257327369E-2"/>
          <c:w val="0.93493530173955364"/>
          <c:h val="0.8879699277530696"/>
        </c:manualLayout>
      </c:layout>
      <c:lineChart>
        <c:grouping val="standard"/>
        <c:varyColors val="0"/>
        <c:ser>
          <c:idx val="0"/>
          <c:order val="0"/>
          <c:tx>
            <c:strRef>
              <c:f>'Data Viz'!$A$4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52-434D-BB1E-6935D156A479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52-434D-BB1E-6935D156A479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52-434D-BB1E-6935D156A47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52-434D-BB1E-6935D156A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Viz'!$B$3:$V$3</c:f>
              <c:strCache>
                <c:ptCount val="21"/>
                <c:pt idx="1">
                  <c:v>2004
(n=34)</c:v>
                </c:pt>
                <c:pt idx="2">
                  <c:v>2005
(n=34)</c:v>
                </c:pt>
                <c:pt idx="3">
                  <c:v>2006
(n=34)</c:v>
                </c:pt>
                <c:pt idx="4">
                  <c:v>2007
(n=34)</c:v>
                </c:pt>
                <c:pt idx="5">
                  <c:v>2008
(n=34)</c:v>
                </c:pt>
                <c:pt idx="6">
                  <c:v>2009
(n=34)</c:v>
                </c:pt>
                <c:pt idx="7">
                  <c:v>2010
(n=34)</c:v>
                </c:pt>
                <c:pt idx="8">
                  <c:v>2011
(n=34)</c:v>
                </c:pt>
                <c:pt idx="9">
                  <c:v>2012
(n=34)</c:v>
                </c:pt>
                <c:pt idx="10">
                  <c:v>2013
(n=34)</c:v>
                </c:pt>
                <c:pt idx="11">
                  <c:v>2014
(n=34)</c:v>
                </c:pt>
                <c:pt idx="12">
                  <c:v>2015
(n=34)</c:v>
                </c:pt>
                <c:pt idx="13">
                  <c:v>2016
(n=35)</c:v>
                </c:pt>
                <c:pt idx="14">
                  <c:v>2017
(n=35)</c:v>
                </c:pt>
                <c:pt idx="15">
                  <c:v>2018
(n=35)</c:v>
                </c:pt>
                <c:pt idx="16">
                  <c:v>2019
(n=35)</c:v>
                </c:pt>
                <c:pt idx="17">
                  <c:v>2020
(n=35)</c:v>
                </c:pt>
                <c:pt idx="18">
                  <c:v>2021
(n=34)</c:v>
                </c:pt>
                <c:pt idx="19">
                  <c:v>2022
(n=34)</c:v>
                </c:pt>
                <c:pt idx="20">
                  <c:v>2023
(n=34)</c:v>
                </c:pt>
              </c:strCache>
            </c:strRef>
          </c:cat>
          <c:val>
            <c:numRef>
              <c:f>'Data Viz'!$B$4:$V$4</c:f>
              <c:numCache>
                <c:formatCode>#,##0</c:formatCode>
                <c:ptCount val="21"/>
                <c:pt idx="1">
                  <c:v>17660</c:v>
                </c:pt>
                <c:pt idx="2">
                  <c:v>17091</c:v>
                </c:pt>
                <c:pt idx="3">
                  <c:v>15657</c:v>
                </c:pt>
                <c:pt idx="4">
                  <c:v>15827</c:v>
                </c:pt>
                <c:pt idx="5">
                  <c:v>15367</c:v>
                </c:pt>
                <c:pt idx="6">
                  <c:v>18770</c:v>
                </c:pt>
                <c:pt idx="7">
                  <c:v>18149</c:v>
                </c:pt>
                <c:pt idx="8">
                  <c:v>19326</c:v>
                </c:pt>
                <c:pt idx="9">
                  <c:v>19687</c:v>
                </c:pt>
                <c:pt idx="10">
                  <c:v>17545</c:v>
                </c:pt>
                <c:pt idx="11">
                  <c:v>16471</c:v>
                </c:pt>
                <c:pt idx="12">
                  <c:v>15410</c:v>
                </c:pt>
                <c:pt idx="13">
                  <c:v>15426</c:v>
                </c:pt>
                <c:pt idx="14">
                  <c:v>15385</c:v>
                </c:pt>
                <c:pt idx="15">
                  <c:v>14883</c:v>
                </c:pt>
                <c:pt idx="16">
                  <c:v>15114</c:v>
                </c:pt>
                <c:pt idx="17">
                  <c:v>14844</c:v>
                </c:pt>
                <c:pt idx="18">
                  <c:v>15320</c:v>
                </c:pt>
                <c:pt idx="19">
                  <c:v>16328</c:v>
                </c:pt>
                <c:pt idx="20">
                  <c:v>17512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52-434D-BB1E-6935D156A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689920"/>
        <c:axId val="1705699040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362000"/>
        <c:axId val="154036440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'Data Viz'!$A$5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'Data Viz'!$C$5:$V$5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16" formatCode="#,##0">
                        <c:v>14844</c:v>
                      </c:pt>
                      <c:pt idx="17" formatCode="#,##0">
                        <c:v>15320</c:v>
                      </c:pt>
                      <c:pt idx="18" formatCode="#,##0">
                        <c:v>16328</c:v>
                      </c:pt>
                      <c:pt idx="19" formatCode="#,##0">
                        <c:v>17512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5452-434D-BB1E-6935D156A47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Viz'!$A$6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Viz'!$C$6:$V$6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8" formatCode="#,##0">
                        <c:v>19687</c:v>
                      </c:pt>
                      <c:pt idx="9" formatCode="#,##0">
                        <c:v>17545</c:v>
                      </c:pt>
                      <c:pt idx="10" formatCode="#,##0">
                        <c:v>16471</c:v>
                      </c:pt>
                      <c:pt idx="11" formatCode="#,##0">
                        <c:v>15410</c:v>
                      </c:pt>
                      <c:pt idx="12" formatCode="#,##0">
                        <c:v>15426</c:v>
                      </c:pt>
                      <c:pt idx="13" formatCode="#,##0">
                        <c:v>15385</c:v>
                      </c:pt>
                      <c:pt idx="14" formatCode="#,##0">
                        <c:v>14883</c:v>
                      </c:pt>
                      <c:pt idx="15" formatCode="#,##0">
                        <c:v>15114</c:v>
                      </c:pt>
                      <c:pt idx="16" formatCode="#,##0">
                        <c:v>14844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452-434D-BB1E-6935D156A47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Viz'!$A$7</c15:sqref>
                        </c15:formulaRef>
                      </c:ext>
                    </c:extLst>
                    <c:strCache>
                      <c:ptCount val="1"/>
                      <c:pt idx="0">
                        <c:v>2yr Public Institution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Viz'!$C$7:$V$7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4843369</c:v>
                      </c:pt>
                      <c:pt idx="1">
                        <c:v>4821563</c:v>
                      </c:pt>
                      <c:pt idx="2">
                        <c:v>4883973</c:v>
                      </c:pt>
                      <c:pt idx="3">
                        <c:v>5041765</c:v>
                      </c:pt>
                      <c:pt idx="4">
                        <c:v>5293243</c:v>
                      </c:pt>
                      <c:pt idx="5">
                        <c:v>5786860</c:v>
                      </c:pt>
                      <c:pt idx="6">
                        <c:v>5947319</c:v>
                      </c:pt>
                      <c:pt idx="7">
                        <c:v>5866079</c:v>
                      </c:pt>
                      <c:pt idx="8">
                        <c:v>5743407</c:v>
                      </c:pt>
                      <c:pt idx="9">
                        <c:v>5638656</c:v>
                      </c:pt>
                      <c:pt idx="10">
                        <c:v>5485609</c:v>
                      </c:pt>
                      <c:pt idx="11">
                        <c:v>5356582</c:v>
                      </c:pt>
                      <c:pt idx="12">
                        <c:v>5285486</c:v>
                      </c:pt>
                      <c:pt idx="13">
                        <c:v>5230151</c:v>
                      </c:pt>
                      <c:pt idx="14">
                        <c:v>5164561</c:v>
                      </c:pt>
                      <c:pt idx="15">
                        <c:v>5127858</c:v>
                      </c:pt>
                      <c:pt idx="16">
                        <c:v>4677989</c:v>
                      </c:pt>
                      <c:pt idx="17">
                        <c:v>4481342</c:v>
                      </c:pt>
                      <c:pt idx="18">
                        <c:v>4512604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452-434D-BB1E-6935D156A479}"/>
                  </c:ext>
                </c:extLst>
              </c15:ser>
            </c15:filteredLineSeries>
          </c:ext>
        </c:extLst>
      </c:lineChart>
      <c:catAx>
        <c:axId val="170568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699040"/>
        <c:crosses val="autoZero"/>
        <c:auto val="1"/>
        <c:lblAlgn val="ctr"/>
        <c:lblOffset val="100"/>
        <c:noMultiLvlLbl val="0"/>
      </c:catAx>
      <c:valAx>
        <c:axId val="1705699040"/>
        <c:scaling>
          <c:orientation val="minMax"/>
          <c:min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689920"/>
        <c:crosses val="autoZero"/>
        <c:crossBetween val="between"/>
      </c:valAx>
      <c:valAx>
        <c:axId val="154036440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540362000"/>
        <c:crosses val="max"/>
        <c:crossBetween val="between"/>
      </c:valAx>
      <c:catAx>
        <c:axId val="1540362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4036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ill Sans Nova" panose="020B0602020104020203" pitchFamily="34" charset="0"/>
              </a:rPr>
              <a:t>Blackfeet Community 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'Total Enrollment'!$A$3</c:f>
              <c:strCache>
                <c:ptCount val="1"/>
                <c:pt idx="0">
                  <c:v>Blackfeet Community College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BF8F3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</c:numRef>
          </c:cat>
          <c:val>
            <c:numRef>
              <c:f>'Total Enrollment'!$B$3:$U$3</c:f>
              <c:numCache>
                <c:formatCode>General</c:formatCode>
                <c:ptCount val="20"/>
                <c:pt idx="0">
                  <c:v>551</c:v>
                </c:pt>
                <c:pt idx="1">
                  <c:v>487</c:v>
                </c:pt>
                <c:pt idx="2">
                  <c:v>450</c:v>
                </c:pt>
                <c:pt idx="3">
                  <c:v>472</c:v>
                </c:pt>
                <c:pt idx="4">
                  <c:v>508</c:v>
                </c:pt>
                <c:pt idx="5">
                  <c:v>535</c:v>
                </c:pt>
                <c:pt idx="6">
                  <c:v>476</c:v>
                </c:pt>
                <c:pt idx="7">
                  <c:v>455</c:v>
                </c:pt>
                <c:pt idx="8">
                  <c:v>413</c:v>
                </c:pt>
                <c:pt idx="9">
                  <c:v>452</c:v>
                </c:pt>
                <c:pt idx="10">
                  <c:v>475</c:v>
                </c:pt>
                <c:pt idx="11">
                  <c:v>426</c:v>
                </c:pt>
                <c:pt idx="12">
                  <c:v>399</c:v>
                </c:pt>
                <c:pt idx="13" formatCode="#,##0">
                  <c:v>368</c:v>
                </c:pt>
                <c:pt idx="14">
                  <c:v>316</c:v>
                </c:pt>
                <c:pt idx="15">
                  <c:v>364</c:v>
                </c:pt>
                <c:pt idx="16">
                  <c:v>395</c:v>
                </c:pt>
                <c:pt idx="17">
                  <c:v>297</c:v>
                </c:pt>
                <c:pt idx="18">
                  <c:v>337</c:v>
                </c:pt>
                <c:pt idx="19">
                  <c:v>259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82D5-4ED9-957D-C6044BB87DCB}"/>
            </c:ext>
          </c:extLst>
        </c:ser>
        <c:ser>
          <c:idx val="5"/>
          <c:order val="4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82D5-4ED9-957D-C6044BB87DCB}"/>
            </c:ext>
          </c:extLst>
        </c:ser>
        <c:ser>
          <c:idx val="8"/>
          <c:order val="6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82D5-4ED9-957D-C6044BB87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909056"/>
        <c:axId val="7519095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Enrollment'!$A$2</c15:sqref>
                        </c15:formulaRef>
                      </c:ext>
                    </c:extLst>
                    <c:strCache>
                      <c:ptCount val="1"/>
                      <c:pt idx="0">
                        <c:v>Aaniiih Nakoda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Enrollment'!$B$2:$U$2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259</c:v>
                      </c:pt>
                      <c:pt idx="1">
                        <c:v>175</c:v>
                      </c:pt>
                      <c:pt idx="2">
                        <c:v>161</c:v>
                      </c:pt>
                      <c:pt idx="3">
                        <c:v>239</c:v>
                      </c:pt>
                      <c:pt idx="4">
                        <c:v>168</c:v>
                      </c:pt>
                      <c:pt idx="5">
                        <c:v>293</c:v>
                      </c:pt>
                      <c:pt idx="6">
                        <c:v>214</c:v>
                      </c:pt>
                      <c:pt idx="7">
                        <c:v>229</c:v>
                      </c:pt>
                      <c:pt idx="8">
                        <c:v>188</c:v>
                      </c:pt>
                      <c:pt idx="9">
                        <c:v>151</c:v>
                      </c:pt>
                      <c:pt idx="10">
                        <c:v>291</c:v>
                      </c:pt>
                      <c:pt idx="11">
                        <c:v>228</c:v>
                      </c:pt>
                      <c:pt idx="12">
                        <c:v>177</c:v>
                      </c:pt>
                      <c:pt idx="13" formatCode="#,##0">
                        <c:v>122</c:v>
                      </c:pt>
                      <c:pt idx="14">
                        <c:v>133</c:v>
                      </c:pt>
                      <c:pt idx="15">
                        <c:v>159</c:v>
                      </c:pt>
                      <c:pt idx="16">
                        <c:v>144</c:v>
                      </c:pt>
                      <c:pt idx="17">
                        <c:v>145</c:v>
                      </c:pt>
                      <c:pt idx="18">
                        <c:v>159</c:v>
                      </c:pt>
                      <c:pt idx="19">
                        <c:v>136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2D5-4ED9-957D-C6044BB87DCB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Enrollment'!$A$4</c15:sqref>
                        </c15:formulaRef>
                      </c:ext>
                    </c:extLst>
                    <c:strCache>
                      <c:ptCount val="1"/>
                      <c:pt idx="0">
                        <c:v>Lac Courte Oreilles Ojibwe University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Enrollment'!$B$4:$U$4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454</c:v>
                      </c:pt>
                      <c:pt idx="1">
                        <c:v>494</c:v>
                      </c:pt>
                      <c:pt idx="2">
                        <c:v>552</c:v>
                      </c:pt>
                      <c:pt idx="3">
                        <c:v>522</c:v>
                      </c:pt>
                      <c:pt idx="4">
                        <c:v>489</c:v>
                      </c:pt>
                      <c:pt idx="5">
                        <c:v>568</c:v>
                      </c:pt>
                      <c:pt idx="6">
                        <c:v>484</c:v>
                      </c:pt>
                      <c:pt idx="7">
                        <c:v>401</c:v>
                      </c:pt>
                      <c:pt idx="8">
                        <c:v>578</c:v>
                      </c:pt>
                      <c:pt idx="9">
                        <c:v>393</c:v>
                      </c:pt>
                      <c:pt idx="10">
                        <c:v>444</c:v>
                      </c:pt>
                      <c:pt idx="11">
                        <c:v>379</c:v>
                      </c:pt>
                      <c:pt idx="12">
                        <c:v>309</c:v>
                      </c:pt>
                      <c:pt idx="13" formatCode="#,##0">
                        <c:v>233</c:v>
                      </c:pt>
                      <c:pt idx="14">
                        <c:v>190</c:v>
                      </c:pt>
                      <c:pt idx="15">
                        <c:v>339</c:v>
                      </c:pt>
                      <c:pt idx="16">
                        <c:v>313</c:v>
                      </c:pt>
                      <c:pt idx="17">
                        <c:v>301</c:v>
                      </c:pt>
                      <c:pt idx="18">
                        <c:v>303</c:v>
                      </c:pt>
                      <c:pt idx="19">
                        <c:v>235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2D5-4ED9-957D-C6044BB87DCB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Enrollment'!$A$5</c15:sqref>
                        </c15:formulaRef>
                      </c:ext>
                    </c:extLst>
                    <c:strCache>
                      <c:ptCount val="1"/>
                      <c:pt idx="0">
                        <c:v>Salish Kootenai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Enrollment'!$B$5:$U$5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1110</c:v>
                      </c:pt>
                      <c:pt idx="1">
                        <c:v>1044</c:v>
                      </c:pt>
                      <c:pt idx="2">
                        <c:v>1001</c:v>
                      </c:pt>
                      <c:pt idx="3">
                        <c:v>939</c:v>
                      </c:pt>
                      <c:pt idx="4">
                        <c:v>1022</c:v>
                      </c:pt>
                      <c:pt idx="5">
                        <c:v>1207</c:v>
                      </c:pt>
                      <c:pt idx="6">
                        <c:v>1170</c:v>
                      </c:pt>
                      <c:pt idx="7">
                        <c:v>1135</c:v>
                      </c:pt>
                      <c:pt idx="8">
                        <c:v>948</c:v>
                      </c:pt>
                      <c:pt idx="9">
                        <c:v>854</c:v>
                      </c:pt>
                      <c:pt idx="10">
                        <c:v>859</c:v>
                      </c:pt>
                      <c:pt idx="11">
                        <c:v>801</c:v>
                      </c:pt>
                      <c:pt idx="12">
                        <c:v>835</c:v>
                      </c:pt>
                      <c:pt idx="13" formatCode="#,##0">
                        <c:v>809</c:v>
                      </c:pt>
                      <c:pt idx="14">
                        <c:v>749</c:v>
                      </c:pt>
                      <c:pt idx="15">
                        <c:v>710</c:v>
                      </c:pt>
                      <c:pt idx="16">
                        <c:v>716</c:v>
                      </c:pt>
                      <c:pt idx="17">
                        <c:v>661</c:v>
                      </c:pt>
                      <c:pt idx="18">
                        <c:v>612</c:v>
                      </c:pt>
                      <c:pt idx="19">
                        <c:v>632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2D5-4ED9-957D-C6044BB87DCB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Enrollment'!$A$6</c15:sqref>
                        </c15:formulaRef>
                      </c:ext>
                    </c:extLst>
                    <c:strCache>
                      <c:ptCount val="1"/>
                      <c:pt idx="0">
                        <c:v>Southwestern Indian Polytechnic Institute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Enrollment'!$B$6:$U$6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757</c:v>
                      </c:pt>
                      <c:pt idx="1">
                        <c:v>614</c:v>
                      </c:pt>
                      <c:pt idx="2">
                        <c:v>561</c:v>
                      </c:pt>
                      <c:pt idx="3">
                        <c:v>574</c:v>
                      </c:pt>
                      <c:pt idx="4">
                        <c:v>470</c:v>
                      </c:pt>
                      <c:pt idx="5">
                        <c:v>636</c:v>
                      </c:pt>
                      <c:pt idx="6">
                        <c:v>531</c:v>
                      </c:pt>
                      <c:pt idx="7">
                        <c:v>480</c:v>
                      </c:pt>
                      <c:pt idx="8">
                        <c:v>488</c:v>
                      </c:pt>
                      <c:pt idx="9">
                        <c:v>531</c:v>
                      </c:pt>
                      <c:pt idx="10">
                        <c:v>481</c:v>
                      </c:pt>
                      <c:pt idx="11">
                        <c:v>402</c:v>
                      </c:pt>
                      <c:pt idx="12">
                        <c:v>367</c:v>
                      </c:pt>
                      <c:pt idx="13" formatCode="#,##0">
                        <c:v>377</c:v>
                      </c:pt>
                      <c:pt idx="14">
                        <c:v>367</c:v>
                      </c:pt>
                      <c:pt idx="15">
                        <c:v>443</c:v>
                      </c:pt>
                      <c:pt idx="16">
                        <c:v>450</c:v>
                      </c:pt>
                      <c:pt idx="17">
                        <c:v>355</c:v>
                      </c:pt>
                      <c:pt idx="18">
                        <c:v>270</c:v>
                      </c:pt>
                      <c:pt idx="19">
                        <c:v>249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2D5-4ED9-957D-C6044BB87DCB}"/>
                  </c:ext>
                </c:extLst>
              </c15:ser>
            </c15:filteredLineSeries>
          </c:ext>
        </c:extLst>
      </c:lineChart>
      <c:catAx>
        <c:axId val="751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536"/>
        <c:crosses val="autoZero"/>
        <c:auto val="1"/>
        <c:lblAlgn val="ctr"/>
        <c:lblOffset val="100"/>
        <c:noMultiLvlLbl val="0"/>
      </c:catAx>
      <c:valAx>
        <c:axId val="7519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Gill Sans Nova" panose="020B0602020104020203" pitchFamily="34" charset="0"/>
              </a:rPr>
              <a:t>Aaniiih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Nakoda</a:t>
            </a:r>
            <a:r>
              <a:rPr lang="en-US" dirty="0">
                <a:latin typeface="Gill Sans Nova" panose="020B0602020104020203" pitchFamily="34" charset="0"/>
              </a:rPr>
              <a:t> 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'Total Enrollment'!$A$2</c:f>
              <c:strCache>
                <c:ptCount val="1"/>
                <c:pt idx="0">
                  <c:v>Aaniiih Nakoda College</c:v>
                </c:pt>
              </c:strCache>
            </c:strRef>
          </c:tx>
          <c:spPr>
            <a:ln w="28575" cap="rnd">
              <a:solidFill>
                <a:srgbClr val="033F73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</c:numRef>
          </c:cat>
          <c:val>
            <c:numRef>
              <c:f>'Total Enrollment'!$B$2:$U$2</c:f>
              <c:numCache>
                <c:formatCode>General</c:formatCode>
                <c:ptCount val="20"/>
                <c:pt idx="0">
                  <c:v>259</c:v>
                </c:pt>
                <c:pt idx="1">
                  <c:v>175</c:v>
                </c:pt>
                <c:pt idx="2">
                  <c:v>161</c:v>
                </c:pt>
                <c:pt idx="3">
                  <c:v>239</c:v>
                </c:pt>
                <c:pt idx="4">
                  <c:v>168</c:v>
                </c:pt>
                <c:pt idx="5">
                  <c:v>293</c:v>
                </c:pt>
                <c:pt idx="6">
                  <c:v>214</c:v>
                </c:pt>
                <c:pt idx="7">
                  <c:v>229</c:v>
                </c:pt>
                <c:pt idx="8">
                  <c:v>188</c:v>
                </c:pt>
                <c:pt idx="9">
                  <c:v>151</c:v>
                </c:pt>
                <c:pt idx="10">
                  <c:v>291</c:v>
                </c:pt>
                <c:pt idx="11">
                  <c:v>228</c:v>
                </c:pt>
                <c:pt idx="12">
                  <c:v>177</c:v>
                </c:pt>
                <c:pt idx="13" formatCode="#,##0">
                  <c:v>122</c:v>
                </c:pt>
                <c:pt idx="14">
                  <c:v>133</c:v>
                </c:pt>
                <c:pt idx="15">
                  <c:v>159</c:v>
                </c:pt>
                <c:pt idx="16">
                  <c:v>144</c:v>
                </c:pt>
                <c:pt idx="17">
                  <c:v>145</c:v>
                </c:pt>
                <c:pt idx="18">
                  <c:v>159</c:v>
                </c:pt>
                <c:pt idx="19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9C-4C62-9B67-29FF9558425E}"/>
            </c:ext>
          </c:extLst>
        </c:ser>
        <c:ser>
          <c:idx val="5"/>
          <c:order val="4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9A9C-4C62-9B67-29FF9558425E}"/>
            </c:ext>
          </c:extLst>
        </c:ser>
        <c:ser>
          <c:idx val="8"/>
          <c:order val="6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9A9C-4C62-9B67-29FF9558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909056"/>
        <c:axId val="75190953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'Total Enrollment'!$A$3</c15:sqref>
                        </c15:formulaRef>
                      </c:ext>
                    </c:extLst>
                    <c:strCache>
                      <c:ptCount val="1"/>
                      <c:pt idx="0">
                        <c:v>Blackfeet Community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Enrollment'!$B$3:$U$3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551</c:v>
                      </c:pt>
                      <c:pt idx="1">
                        <c:v>487</c:v>
                      </c:pt>
                      <c:pt idx="2">
                        <c:v>450</c:v>
                      </c:pt>
                      <c:pt idx="3">
                        <c:v>472</c:v>
                      </c:pt>
                      <c:pt idx="4">
                        <c:v>508</c:v>
                      </c:pt>
                      <c:pt idx="5">
                        <c:v>535</c:v>
                      </c:pt>
                      <c:pt idx="6">
                        <c:v>476</c:v>
                      </c:pt>
                      <c:pt idx="7">
                        <c:v>455</c:v>
                      </c:pt>
                      <c:pt idx="8">
                        <c:v>413</c:v>
                      </c:pt>
                      <c:pt idx="9">
                        <c:v>452</c:v>
                      </c:pt>
                      <c:pt idx="10">
                        <c:v>475</c:v>
                      </c:pt>
                      <c:pt idx="11">
                        <c:v>426</c:v>
                      </c:pt>
                      <c:pt idx="12">
                        <c:v>399</c:v>
                      </c:pt>
                      <c:pt idx="13" formatCode="#,##0">
                        <c:v>368</c:v>
                      </c:pt>
                      <c:pt idx="14">
                        <c:v>316</c:v>
                      </c:pt>
                      <c:pt idx="15">
                        <c:v>364</c:v>
                      </c:pt>
                      <c:pt idx="16">
                        <c:v>395</c:v>
                      </c:pt>
                      <c:pt idx="17">
                        <c:v>297</c:v>
                      </c:pt>
                      <c:pt idx="18">
                        <c:v>337</c:v>
                      </c:pt>
                      <c:pt idx="19">
                        <c:v>259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A9C-4C62-9B67-29FF9558425E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Enrollment'!$A$4</c15:sqref>
                        </c15:formulaRef>
                      </c:ext>
                    </c:extLst>
                    <c:strCache>
                      <c:ptCount val="1"/>
                      <c:pt idx="0">
                        <c:v>Lac Courte Oreilles Ojibwe University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Enrollment'!$B$4:$U$4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454</c:v>
                      </c:pt>
                      <c:pt idx="1">
                        <c:v>494</c:v>
                      </c:pt>
                      <c:pt idx="2">
                        <c:v>552</c:v>
                      </c:pt>
                      <c:pt idx="3">
                        <c:v>522</c:v>
                      </c:pt>
                      <c:pt idx="4">
                        <c:v>489</c:v>
                      </c:pt>
                      <c:pt idx="5">
                        <c:v>568</c:v>
                      </c:pt>
                      <c:pt idx="6">
                        <c:v>484</c:v>
                      </c:pt>
                      <c:pt idx="7">
                        <c:v>401</c:v>
                      </c:pt>
                      <c:pt idx="8">
                        <c:v>578</c:v>
                      </c:pt>
                      <c:pt idx="9">
                        <c:v>393</c:v>
                      </c:pt>
                      <c:pt idx="10">
                        <c:v>444</c:v>
                      </c:pt>
                      <c:pt idx="11">
                        <c:v>379</c:v>
                      </c:pt>
                      <c:pt idx="12">
                        <c:v>309</c:v>
                      </c:pt>
                      <c:pt idx="13" formatCode="#,##0">
                        <c:v>233</c:v>
                      </c:pt>
                      <c:pt idx="14">
                        <c:v>190</c:v>
                      </c:pt>
                      <c:pt idx="15">
                        <c:v>339</c:v>
                      </c:pt>
                      <c:pt idx="16">
                        <c:v>313</c:v>
                      </c:pt>
                      <c:pt idx="17">
                        <c:v>301</c:v>
                      </c:pt>
                      <c:pt idx="18">
                        <c:v>303</c:v>
                      </c:pt>
                      <c:pt idx="19">
                        <c:v>235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A9C-4C62-9B67-29FF9558425E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Enrollment'!$A$5</c15:sqref>
                        </c15:formulaRef>
                      </c:ext>
                    </c:extLst>
                    <c:strCache>
                      <c:ptCount val="1"/>
                      <c:pt idx="0">
                        <c:v>Salish Kootenai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Enrollment'!$B$5:$U$5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1110</c:v>
                      </c:pt>
                      <c:pt idx="1">
                        <c:v>1044</c:v>
                      </c:pt>
                      <c:pt idx="2">
                        <c:v>1001</c:v>
                      </c:pt>
                      <c:pt idx="3">
                        <c:v>939</c:v>
                      </c:pt>
                      <c:pt idx="4">
                        <c:v>1022</c:v>
                      </c:pt>
                      <c:pt idx="5">
                        <c:v>1207</c:v>
                      </c:pt>
                      <c:pt idx="6">
                        <c:v>1170</c:v>
                      </c:pt>
                      <c:pt idx="7">
                        <c:v>1135</c:v>
                      </c:pt>
                      <c:pt idx="8">
                        <c:v>948</c:v>
                      </c:pt>
                      <c:pt idx="9">
                        <c:v>854</c:v>
                      </c:pt>
                      <c:pt idx="10">
                        <c:v>859</c:v>
                      </c:pt>
                      <c:pt idx="11">
                        <c:v>801</c:v>
                      </c:pt>
                      <c:pt idx="12">
                        <c:v>835</c:v>
                      </c:pt>
                      <c:pt idx="13" formatCode="#,##0">
                        <c:v>809</c:v>
                      </c:pt>
                      <c:pt idx="14">
                        <c:v>749</c:v>
                      </c:pt>
                      <c:pt idx="15">
                        <c:v>710</c:v>
                      </c:pt>
                      <c:pt idx="16">
                        <c:v>716</c:v>
                      </c:pt>
                      <c:pt idx="17">
                        <c:v>661</c:v>
                      </c:pt>
                      <c:pt idx="18">
                        <c:v>612</c:v>
                      </c:pt>
                      <c:pt idx="19">
                        <c:v>632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A9C-4C62-9B67-29FF9558425E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Enrollment'!$A$6</c15:sqref>
                        </c15:formulaRef>
                      </c:ext>
                    </c:extLst>
                    <c:strCache>
                      <c:ptCount val="1"/>
                      <c:pt idx="0">
                        <c:v>Southwestern Indian Polytechnic Institute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Enrollment'!$B$6:$U$6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757</c:v>
                      </c:pt>
                      <c:pt idx="1">
                        <c:v>614</c:v>
                      </c:pt>
                      <c:pt idx="2">
                        <c:v>561</c:v>
                      </c:pt>
                      <c:pt idx="3">
                        <c:v>574</c:v>
                      </c:pt>
                      <c:pt idx="4">
                        <c:v>470</c:v>
                      </c:pt>
                      <c:pt idx="5">
                        <c:v>636</c:v>
                      </c:pt>
                      <c:pt idx="6">
                        <c:v>531</c:v>
                      </c:pt>
                      <c:pt idx="7">
                        <c:v>480</c:v>
                      </c:pt>
                      <c:pt idx="8">
                        <c:v>488</c:v>
                      </c:pt>
                      <c:pt idx="9">
                        <c:v>531</c:v>
                      </c:pt>
                      <c:pt idx="10">
                        <c:v>481</c:v>
                      </c:pt>
                      <c:pt idx="11">
                        <c:v>402</c:v>
                      </c:pt>
                      <c:pt idx="12">
                        <c:v>367</c:v>
                      </c:pt>
                      <c:pt idx="13" formatCode="#,##0">
                        <c:v>377</c:v>
                      </c:pt>
                      <c:pt idx="14">
                        <c:v>367</c:v>
                      </c:pt>
                      <c:pt idx="15">
                        <c:v>443</c:v>
                      </c:pt>
                      <c:pt idx="16">
                        <c:v>450</c:v>
                      </c:pt>
                      <c:pt idx="17">
                        <c:v>355</c:v>
                      </c:pt>
                      <c:pt idx="18">
                        <c:v>270</c:v>
                      </c:pt>
                      <c:pt idx="19">
                        <c:v>249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9C-4C62-9B67-29FF9558425E}"/>
                  </c:ext>
                </c:extLst>
              </c15:ser>
            </c15:filteredLineSeries>
          </c:ext>
        </c:extLst>
      </c:lineChart>
      <c:catAx>
        <c:axId val="751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536"/>
        <c:crosses val="autoZero"/>
        <c:auto val="1"/>
        <c:lblAlgn val="ctr"/>
        <c:lblOffset val="100"/>
        <c:noMultiLvlLbl val="0"/>
      </c:catAx>
      <c:valAx>
        <c:axId val="7519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ill Sans Nova" panose="020B0602020104020203" pitchFamily="34" charset="0"/>
              </a:rPr>
              <a:t>Lac Courte Oreilles Ojibwe University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2"/>
          <c:tx>
            <c:strRef>
              <c:f>'Total Enrollment'!$A$4</c:f>
              <c:strCache>
                <c:ptCount val="1"/>
                <c:pt idx="0">
                  <c:v>Lac Courte Oreilles Ojibwe University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D0D0D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</c:numRef>
          </c:cat>
          <c:val>
            <c:numRef>
              <c:f>'Total Enrollment'!$B$4:$U$4</c:f>
              <c:numCache>
                <c:formatCode>General</c:formatCode>
                <c:ptCount val="20"/>
                <c:pt idx="0">
                  <c:v>454</c:v>
                </c:pt>
                <c:pt idx="1">
                  <c:v>494</c:v>
                </c:pt>
                <c:pt idx="2">
                  <c:v>552</c:v>
                </c:pt>
                <c:pt idx="3">
                  <c:v>522</c:v>
                </c:pt>
                <c:pt idx="4">
                  <c:v>489</c:v>
                </c:pt>
                <c:pt idx="5">
                  <c:v>568</c:v>
                </c:pt>
                <c:pt idx="6">
                  <c:v>484</c:v>
                </c:pt>
                <c:pt idx="7">
                  <c:v>401</c:v>
                </c:pt>
                <c:pt idx="8">
                  <c:v>578</c:v>
                </c:pt>
                <c:pt idx="9">
                  <c:v>393</c:v>
                </c:pt>
                <c:pt idx="10">
                  <c:v>444</c:v>
                </c:pt>
                <c:pt idx="11">
                  <c:v>379</c:v>
                </c:pt>
                <c:pt idx="12">
                  <c:v>309</c:v>
                </c:pt>
                <c:pt idx="13" formatCode="#,##0">
                  <c:v>233</c:v>
                </c:pt>
                <c:pt idx="14">
                  <c:v>190</c:v>
                </c:pt>
                <c:pt idx="15">
                  <c:v>339</c:v>
                </c:pt>
                <c:pt idx="16">
                  <c:v>313</c:v>
                </c:pt>
                <c:pt idx="17">
                  <c:v>301</c:v>
                </c:pt>
                <c:pt idx="18">
                  <c:v>303</c:v>
                </c:pt>
                <c:pt idx="19">
                  <c:v>235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E656-4623-A56A-B608B0506389}"/>
            </c:ext>
          </c:extLst>
        </c:ser>
        <c:ser>
          <c:idx val="5"/>
          <c:order val="4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E656-4623-A56A-B608B0506389}"/>
            </c:ext>
          </c:extLst>
        </c:ser>
        <c:ser>
          <c:idx val="8"/>
          <c:order val="6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E656-4623-A56A-B608B0506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909056"/>
        <c:axId val="7519095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Enrollment'!$A$2</c15:sqref>
                        </c15:formulaRef>
                      </c:ext>
                    </c:extLst>
                    <c:strCache>
                      <c:ptCount val="1"/>
                      <c:pt idx="0">
                        <c:v>Aaniiih Nakoda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Enrollment'!$B$2:$U$2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259</c:v>
                      </c:pt>
                      <c:pt idx="1">
                        <c:v>175</c:v>
                      </c:pt>
                      <c:pt idx="2">
                        <c:v>161</c:v>
                      </c:pt>
                      <c:pt idx="3">
                        <c:v>239</c:v>
                      </c:pt>
                      <c:pt idx="4">
                        <c:v>168</c:v>
                      </c:pt>
                      <c:pt idx="5">
                        <c:v>293</c:v>
                      </c:pt>
                      <c:pt idx="6">
                        <c:v>214</c:v>
                      </c:pt>
                      <c:pt idx="7">
                        <c:v>229</c:v>
                      </c:pt>
                      <c:pt idx="8">
                        <c:v>188</c:v>
                      </c:pt>
                      <c:pt idx="9">
                        <c:v>151</c:v>
                      </c:pt>
                      <c:pt idx="10">
                        <c:v>291</c:v>
                      </c:pt>
                      <c:pt idx="11">
                        <c:v>228</c:v>
                      </c:pt>
                      <c:pt idx="12">
                        <c:v>177</c:v>
                      </c:pt>
                      <c:pt idx="13" formatCode="#,##0">
                        <c:v>122</c:v>
                      </c:pt>
                      <c:pt idx="14">
                        <c:v>133</c:v>
                      </c:pt>
                      <c:pt idx="15">
                        <c:v>159</c:v>
                      </c:pt>
                      <c:pt idx="16">
                        <c:v>144</c:v>
                      </c:pt>
                      <c:pt idx="17">
                        <c:v>145</c:v>
                      </c:pt>
                      <c:pt idx="18">
                        <c:v>159</c:v>
                      </c:pt>
                      <c:pt idx="19">
                        <c:v>136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656-4623-A56A-B608B050638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Enrollment'!$A$3</c15:sqref>
                        </c15:formulaRef>
                      </c:ext>
                    </c:extLst>
                    <c:strCache>
                      <c:ptCount val="1"/>
                      <c:pt idx="0">
                        <c:v>Blackfeet Community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Enrollment'!$B$3:$U$3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551</c:v>
                      </c:pt>
                      <c:pt idx="1">
                        <c:v>487</c:v>
                      </c:pt>
                      <c:pt idx="2">
                        <c:v>450</c:v>
                      </c:pt>
                      <c:pt idx="3">
                        <c:v>472</c:v>
                      </c:pt>
                      <c:pt idx="4">
                        <c:v>508</c:v>
                      </c:pt>
                      <c:pt idx="5">
                        <c:v>535</c:v>
                      </c:pt>
                      <c:pt idx="6">
                        <c:v>476</c:v>
                      </c:pt>
                      <c:pt idx="7">
                        <c:v>455</c:v>
                      </c:pt>
                      <c:pt idx="8">
                        <c:v>413</c:v>
                      </c:pt>
                      <c:pt idx="9">
                        <c:v>452</c:v>
                      </c:pt>
                      <c:pt idx="10">
                        <c:v>475</c:v>
                      </c:pt>
                      <c:pt idx="11">
                        <c:v>426</c:v>
                      </c:pt>
                      <c:pt idx="12">
                        <c:v>399</c:v>
                      </c:pt>
                      <c:pt idx="13" formatCode="#,##0">
                        <c:v>368</c:v>
                      </c:pt>
                      <c:pt idx="14">
                        <c:v>316</c:v>
                      </c:pt>
                      <c:pt idx="15">
                        <c:v>364</c:v>
                      </c:pt>
                      <c:pt idx="16">
                        <c:v>395</c:v>
                      </c:pt>
                      <c:pt idx="17">
                        <c:v>297</c:v>
                      </c:pt>
                      <c:pt idx="18">
                        <c:v>337</c:v>
                      </c:pt>
                      <c:pt idx="19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656-4623-A56A-B608B0506389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Enrollment'!$A$5</c15:sqref>
                        </c15:formulaRef>
                      </c:ext>
                    </c:extLst>
                    <c:strCache>
                      <c:ptCount val="1"/>
                      <c:pt idx="0">
                        <c:v>Salish Kootenai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Enrollment'!$B$5:$U$5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1110</c:v>
                      </c:pt>
                      <c:pt idx="1">
                        <c:v>1044</c:v>
                      </c:pt>
                      <c:pt idx="2">
                        <c:v>1001</c:v>
                      </c:pt>
                      <c:pt idx="3">
                        <c:v>939</c:v>
                      </c:pt>
                      <c:pt idx="4">
                        <c:v>1022</c:v>
                      </c:pt>
                      <c:pt idx="5">
                        <c:v>1207</c:v>
                      </c:pt>
                      <c:pt idx="6">
                        <c:v>1170</c:v>
                      </c:pt>
                      <c:pt idx="7">
                        <c:v>1135</c:v>
                      </c:pt>
                      <c:pt idx="8">
                        <c:v>948</c:v>
                      </c:pt>
                      <c:pt idx="9">
                        <c:v>854</c:v>
                      </c:pt>
                      <c:pt idx="10">
                        <c:v>859</c:v>
                      </c:pt>
                      <c:pt idx="11">
                        <c:v>801</c:v>
                      </c:pt>
                      <c:pt idx="12">
                        <c:v>835</c:v>
                      </c:pt>
                      <c:pt idx="13" formatCode="#,##0">
                        <c:v>809</c:v>
                      </c:pt>
                      <c:pt idx="14">
                        <c:v>749</c:v>
                      </c:pt>
                      <c:pt idx="15">
                        <c:v>710</c:v>
                      </c:pt>
                      <c:pt idx="16">
                        <c:v>716</c:v>
                      </c:pt>
                      <c:pt idx="17">
                        <c:v>661</c:v>
                      </c:pt>
                      <c:pt idx="18">
                        <c:v>612</c:v>
                      </c:pt>
                      <c:pt idx="19">
                        <c:v>632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656-4623-A56A-B608B0506389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Enrollment'!$A$6</c15:sqref>
                        </c15:formulaRef>
                      </c:ext>
                    </c:extLst>
                    <c:strCache>
                      <c:ptCount val="1"/>
                      <c:pt idx="0">
                        <c:v>Southwestern Indian Polytechnic Institute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Enrollment'!$B$6:$U$6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757</c:v>
                      </c:pt>
                      <c:pt idx="1">
                        <c:v>614</c:v>
                      </c:pt>
                      <c:pt idx="2">
                        <c:v>561</c:v>
                      </c:pt>
                      <c:pt idx="3">
                        <c:v>574</c:v>
                      </c:pt>
                      <c:pt idx="4">
                        <c:v>470</c:v>
                      </c:pt>
                      <c:pt idx="5">
                        <c:v>636</c:v>
                      </c:pt>
                      <c:pt idx="6">
                        <c:v>531</c:v>
                      </c:pt>
                      <c:pt idx="7">
                        <c:v>480</c:v>
                      </c:pt>
                      <c:pt idx="8">
                        <c:v>488</c:v>
                      </c:pt>
                      <c:pt idx="9">
                        <c:v>531</c:v>
                      </c:pt>
                      <c:pt idx="10">
                        <c:v>481</c:v>
                      </c:pt>
                      <c:pt idx="11">
                        <c:v>402</c:v>
                      </c:pt>
                      <c:pt idx="12">
                        <c:v>367</c:v>
                      </c:pt>
                      <c:pt idx="13" formatCode="#,##0">
                        <c:v>377</c:v>
                      </c:pt>
                      <c:pt idx="14">
                        <c:v>367</c:v>
                      </c:pt>
                      <c:pt idx="15">
                        <c:v>443</c:v>
                      </c:pt>
                      <c:pt idx="16">
                        <c:v>450</c:v>
                      </c:pt>
                      <c:pt idx="17">
                        <c:v>355</c:v>
                      </c:pt>
                      <c:pt idx="18">
                        <c:v>270</c:v>
                      </c:pt>
                      <c:pt idx="19">
                        <c:v>249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56-4623-A56A-B608B0506389}"/>
                  </c:ext>
                </c:extLst>
              </c15:ser>
            </c15:filteredLineSeries>
          </c:ext>
        </c:extLst>
      </c:lineChart>
      <c:catAx>
        <c:axId val="751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536"/>
        <c:crosses val="autoZero"/>
        <c:auto val="1"/>
        <c:lblAlgn val="ctr"/>
        <c:lblOffset val="100"/>
        <c:noMultiLvlLbl val="0"/>
      </c:catAx>
      <c:valAx>
        <c:axId val="7519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ill Sans Nova" panose="020B0602020104020203" pitchFamily="34" charset="0"/>
              </a:rPr>
              <a:t>Salish Kootenai 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3"/>
          <c:tx>
            <c:strRef>
              <c:f>'Total Enrollment'!$A$5</c:f>
              <c:strCache>
                <c:ptCount val="1"/>
                <c:pt idx="0">
                  <c:v>Salish Kootenai College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3C88A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</c:numRef>
          </c:cat>
          <c:val>
            <c:numRef>
              <c:f>'Total Enrollment'!$B$5:$U$5</c:f>
              <c:numCache>
                <c:formatCode>General</c:formatCode>
                <c:ptCount val="20"/>
                <c:pt idx="0">
                  <c:v>1110</c:v>
                </c:pt>
                <c:pt idx="1">
                  <c:v>1044</c:v>
                </c:pt>
                <c:pt idx="2">
                  <c:v>1001</c:v>
                </c:pt>
                <c:pt idx="3">
                  <c:v>939</c:v>
                </c:pt>
                <c:pt idx="4">
                  <c:v>1022</c:v>
                </c:pt>
                <c:pt idx="5">
                  <c:v>1207</c:v>
                </c:pt>
                <c:pt idx="6">
                  <c:v>1170</c:v>
                </c:pt>
                <c:pt idx="7">
                  <c:v>1135</c:v>
                </c:pt>
                <c:pt idx="8">
                  <c:v>948</c:v>
                </c:pt>
                <c:pt idx="9">
                  <c:v>854</c:v>
                </c:pt>
                <c:pt idx="10">
                  <c:v>859</c:v>
                </c:pt>
                <c:pt idx="11">
                  <c:v>801</c:v>
                </c:pt>
                <c:pt idx="12">
                  <c:v>835</c:v>
                </c:pt>
                <c:pt idx="13" formatCode="#,##0">
                  <c:v>809</c:v>
                </c:pt>
                <c:pt idx="14">
                  <c:v>749</c:v>
                </c:pt>
                <c:pt idx="15">
                  <c:v>710</c:v>
                </c:pt>
                <c:pt idx="16">
                  <c:v>716</c:v>
                </c:pt>
                <c:pt idx="17">
                  <c:v>661</c:v>
                </c:pt>
                <c:pt idx="18">
                  <c:v>612</c:v>
                </c:pt>
                <c:pt idx="19">
                  <c:v>632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5EE9-407E-BA29-D40A539643C8}"/>
            </c:ext>
          </c:extLst>
        </c:ser>
        <c:ser>
          <c:idx val="5"/>
          <c:order val="4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5EE9-407E-BA29-D40A539643C8}"/>
            </c:ext>
          </c:extLst>
        </c:ser>
        <c:ser>
          <c:idx val="8"/>
          <c:order val="6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5EE9-407E-BA29-D40A53964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909056"/>
        <c:axId val="7519095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Enrollment'!$A$2</c15:sqref>
                        </c15:formulaRef>
                      </c:ext>
                    </c:extLst>
                    <c:strCache>
                      <c:ptCount val="1"/>
                      <c:pt idx="0">
                        <c:v>Aaniiih Nakoda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Enrollment'!$B$2:$U$2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259</c:v>
                      </c:pt>
                      <c:pt idx="1">
                        <c:v>175</c:v>
                      </c:pt>
                      <c:pt idx="2">
                        <c:v>161</c:v>
                      </c:pt>
                      <c:pt idx="3">
                        <c:v>239</c:v>
                      </c:pt>
                      <c:pt idx="4">
                        <c:v>168</c:v>
                      </c:pt>
                      <c:pt idx="5">
                        <c:v>293</c:v>
                      </c:pt>
                      <c:pt idx="6">
                        <c:v>214</c:v>
                      </c:pt>
                      <c:pt idx="7">
                        <c:v>229</c:v>
                      </c:pt>
                      <c:pt idx="8">
                        <c:v>188</c:v>
                      </c:pt>
                      <c:pt idx="9">
                        <c:v>151</c:v>
                      </c:pt>
                      <c:pt idx="10">
                        <c:v>291</c:v>
                      </c:pt>
                      <c:pt idx="11">
                        <c:v>228</c:v>
                      </c:pt>
                      <c:pt idx="12">
                        <c:v>177</c:v>
                      </c:pt>
                      <c:pt idx="13" formatCode="#,##0">
                        <c:v>122</c:v>
                      </c:pt>
                      <c:pt idx="14">
                        <c:v>133</c:v>
                      </c:pt>
                      <c:pt idx="15">
                        <c:v>159</c:v>
                      </c:pt>
                      <c:pt idx="16">
                        <c:v>144</c:v>
                      </c:pt>
                      <c:pt idx="17">
                        <c:v>145</c:v>
                      </c:pt>
                      <c:pt idx="18">
                        <c:v>159</c:v>
                      </c:pt>
                      <c:pt idx="19">
                        <c:v>136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EE9-407E-BA29-D40A539643C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Enrollment'!$A$3</c15:sqref>
                        </c15:formulaRef>
                      </c:ext>
                    </c:extLst>
                    <c:strCache>
                      <c:ptCount val="1"/>
                      <c:pt idx="0">
                        <c:v>Blackfeet Community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Enrollment'!$B$3:$U$3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551</c:v>
                      </c:pt>
                      <c:pt idx="1">
                        <c:v>487</c:v>
                      </c:pt>
                      <c:pt idx="2">
                        <c:v>450</c:v>
                      </c:pt>
                      <c:pt idx="3">
                        <c:v>472</c:v>
                      </c:pt>
                      <c:pt idx="4">
                        <c:v>508</c:v>
                      </c:pt>
                      <c:pt idx="5">
                        <c:v>535</c:v>
                      </c:pt>
                      <c:pt idx="6">
                        <c:v>476</c:v>
                      </c:pt>
                      <c:pt idx="7">
                        <c:v>455</c:v>
                      </c:pt>
                      <c:pt idx="8">
                        <c:v>413</c:v>
                      </c:pt>
                      <c:pt idx="9">
                        <c:v>452</c:v>
                      </c:pt>
                      <c:pt idx="10">
                        <c:v>475</c:v>
                      </c:pt>
                      <c:pt idx="11">
                        <c:v>426</c:v>
                      </c:pt>
                      <c:pt idx="12">
                        <c:v>399</c:v>
                      </c:pt>
                      <c:pt idx="13" formatCode="#,##0">
                        <c:v>368</c:v>
                      </c:pt>
                      <c:pt idx="14">
                        <c:v>316</c:v>
                      </c:pt>
                      <c:pt idx="15">
                        <c:v>364</c:v>
                      </c:pt>
                      <c:pt idx="16">
                        <c:v>395</c:v>
                      </c:pt>
                      <c:pt idx="17">
                        <c:v>297</c:v>
                      </c:pt>
                      <c:pt idx="18">
                        <c:v>337</c:v>
                      </c:pt>
                      <c:pt idx="19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EE9-407E-BA29-D40A539643C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Enrollment'!$A$4</c15:sqref>
                        </c15:formulaRef>
                      </c:ext>
                    </c:extLst>
                    <c:strCache>
                      <c:ptCount val="1"/>
                      <c:pt idx="0">
                        <c:v>Lac Courte Oreilles Ojibwe University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Enrollment'!$B$4:$U$4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454</c:v>
                      </c:pt>
                      <c:pt idx="1">
                        <c:v>494</c:v>
                      </c:pt>
                      <c:pt idx="2">
                        <c:v>552</c:v>
                      </c:pt>
                      <c:pt idx="3">
                        <c:v>522</c:v>
                      </c:pt>
                      <c:pt idx="4">
                        <c:v>489</c:v>
                      </c:pt>
                      <c:pt idx="5">
                        <c:v>568</c:v>
                      </c:pt>
                      <c:pt idx="6">
                        <c:v>484</c:v>
                      </c:pt>
                      <c:pt idx="7">
                        <c:v>401</c:v>
                      </c:pt>
                      <c:pt idx="8">
                        <c:v>578</c:v>
                      </c:pt>
                      <c:pt idx="9">
                        <c:v>393</c:v>
                      </c:pt>
                      <c:pt idx="10">
                        <c:v>444</c:v>
                      </c:pt>
                      <c:pt idx="11">
                        <c:v>379</c:v>
                      </c:pt>
                      <c:pt idx="12">
                        <c:v>309</c:v>
                      </c:pt>
                      <c:pt idx="13" formatCode="#,##0">
                        <c:v>233</c:v>
                      </c:pt>
                      <c:pt idx="14">
                        <c:v>190</c:v>
                      </c:pt>
                      <c:pt idx="15">
                        <c:v>339</c:v>
                      </c:pt>
                      <c:pt idx="16">
                        <c:v>313</c:v>
                      </c:pt>
                      <c:pt idx="17">
                        <c:v>301</c:v>
                      </c:pt>
                      <c:pt idx="18">
                        <c:v>303</c:v>
                      </c:pt>
                      <c:pt idx="19">
                        <c:v>235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EE9-407E-BA29-D40A539643C8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Enrollment'!$A$6</c15:sqref>
                        </c15:formulaRef>
                      </c:ext>
                    </c:extLst>
                    <c:strCache>
                      <c:ptCount val="1"/>
                      <c:pt idx="0">
                        <c:v>Southwestern Indian Polytechnic Institute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Enrollment'!$B$6:$U$6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757</c:v>
                      </c:pt>
                      <c:pt idx="1">
                        <c:v>614</c:v>
                      </c:pt>
                      <c:pt idx="2">
                        <c:v>561</c:v>
                      </c:pt>
                      <c:pt idx="3">
                        <c:v>574</c:v>
                      </c:pt>
                      <c:pt idx="4">
                        <c:v>470</c:v>
                      </c:pt>
                      <c:pt idx="5">
                        <c:v>636</c:v>
                      </c:pt>
                      <c:pt idx="6">
                        <c:v>531</c:v>
                      </c:pt>
                      <c:pt idx="7">
                        <c:v>480</c:v>
                      </c:pt>
                      <c:pt idx="8">
                        <c:v>488</c:v>
                      </c:pt>
                      <c:pt idx="9">
                        <c:v>531</c:v>
                      </c:pt>
                      <c:pt idx="10">
                        <c:v>481</c:v>
                      </c:pt>
                      <c:pt idx="11">
                        <c:v>402</c:v>
                      </c:pt>
                      <c:pt idx="12">
                        <c:v>367</c:v>
                      </c:pt>
                      <c:pt idx="13" formatCode="#,##0">
                        <c:v>377</c:v>
                      </c:pt>
                      <c:pt idx="14">
                        <c:v>367</c:v>
                      </c:pt>
                      <c:pt idx="15">
                        <c:v>443</c:v>
                      </c:pt>
                      <c:pt idx="16">
                        <c:v>450</c:v>
                      </c:pt>
                      <c:pt idx="17">
                        <c:v>355</c:v>
                      </c:pt>
                      <c:pt idx="18">
                        <c:v>270</c:v>
                      </c:pt>
                      <c:pt idx="19">
                        <c:v>249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E9-407E-BA29-D40A539643C8}"/>
                  </c:ext>
                </c:extLst>
              </c15:ser>
            </c15:filteredLineSeries>
          </c:ext>
        </c:extLst>
      </c:lineChart>
      <c:catAx>
        <c:axId val="751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536"/>
        <c:crosses val="autoZero"/>
        <c:auto val="1"/>
        <c:lblAlgn val="ctr"/>
        <c:lblOffset val="100"/>
        <c:noMultiLvlLbl val="0"/>
      </c:catAx>
      <c:valAx>
        <c:axId val="7519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Gill Sans Nova" panose="020B0602020104020203" pitchFamily="34" charset="0"/>
              </a:rPr>
              <a:t>Southwestern Indian Polytechnic Institute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4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973D-4CAB-827B-ABA7162D4280}"/>
            </c:ext>
          </c:extLst>
        </c:ser>
        <c:ser>
          <c:idx val="6"/>
          <c:order val="5"/>
          <c:tx>
            <c:strRef>
              <c:f>'Total Enrollment'!$A$6</c:f>
              <c:strCache>
                <c:ptCount val="1"/>
                <c:pt idx="0">
                  <c:v>Southwestern Indian Polytechnic Institute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D9A404"/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</c:numRef>
          </c:cat>
          <c:val>
            <c:numRef>
              <c:f>'Total Enrollment'!$B$6:$U$6</c:f>
              <c:numCache>
                <c:formatCode>General</c:formatCode>
                <c:ptCount val="20"/>
                <c:pt idx="0">
                  <c:v>757</c:v>
                </c:pt>
                <c:pt idx="1">
                  <c:v>614</c:v>
                </c:pt>
                <c:pt idx="2">
                  <c:v>561</c:v>
                </c:pt>
                <c:pt idx="3">
                  <c:v>574</c:v>
                </c:pt>
                <c:pt idx="4">
                  <c:v>470</c:v>
                </c:pt>
                <c:pt idx="5">
                  <c:v>636</c:v>
                </c:pt>
                <c:pt idx="6">
                  <c:v>531</c:v>
                </c:pt>
                <c:pt idx="7">
                  <c:v>480</c:v>
                </c:pt>
                <c:pt idx="8">
                  <c:v>488</c:v>
                </c:pt>
                <c:pt idx="9">
                  <c:v>531</c:v>
                </c:pt>
                <c:pt idx="10">
                  <c:v>481</c:v>
                </c:pt>
                <c:pt idx="11">
                  <c:v>402</c:v>
                </c:pt>
                <c:pt idx="12">
                  <c:v>367</c:v>
                </c:pt>
                <c:pt idx="13" formatCode="#,##0">
                  <c:v>377</c:v>
                </c:pt>
                <c:pt idx="14">
                  <c:v>367</c:v>
                </c:pt>
                <c:pt idx="15">
                  <c:v>443</c:v>
                </c:pt>
                <c:pt idx="16">
                  <c:v>450</c:v>
                </c:pt>
                <c:pt idx="17">
                  <c:v>355</c:v>
                </c:pt>
                <c:pt idx="18">
                  <c:v>270</c:v>
                </c:pt>
                <c:pt idx="19">
                  <c:v>249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973D-4CAB-827B-ABA7162D4280}"/>
            </c:ext>
          </c:extLst>
        </c:ser>
        <c:ser>
          <c:idx val="8"/>
          <c:order val="6"/>
          <c:tx>
            <c:strRef>
              <c:f>'Total Enrollment'!#REF!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Enrollment'!$B$9:$U$9</c:f>
              <c:numCache>
                <c:formatCode>General</c:formatCode>
                <c:ptCount val="20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'Total Enrollment'!#REF!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973D-4CAB-827B-ABA7162D4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909056"/>
        <c:axId val="7519095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Enrollment'!$A$2</c15:sqref>
                        </c15:formulaRef>
                      </c:ext>
                    </c:extLst>
                    <c:strCache>
                      <c:ptCount val="1"/>
                      <c:pt idx="0">
                        <c:v>Aaniiih Nakoda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Enrollment'!$B$2:$U$2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259</c:v>
                      </c:pt>
                      <c:pt idx="1">
                        <c:v>175</c:v>
                      </c:pt>
                      <c:pt idx="2">
                        <c:v>161</c:v>
                      </c:pt>
                      <c:pt idx="3">
                        <c:v>239</c:v>
                      </c:pt>
                      <c:pt idx="4">
                        <c:v>168</c:v>
                      </c:pt>
                      <c:pt idx="5">
                        <c:v>293</c:v>
                      </c:pt>
                      <c:pt idx="6">
                        <c:v>214</c:v>
                      </c:pt>
                      <c:pt idx="7">
                        <c:v>229</c:v>
                      </c:pt>
                      <c:pt idx="8">
                        <c:v>188</c:v>
                      </c:pt>
                      <c:pt idx="9">
                        <c:v>151</c:v>
                      </c:pt>
                      <c:pt idx="10">
                        <c:v>291</c:v>
                      </c:pt>
                      <c:pt idx="11">
                        <c:v>228</c:v>
                      </c:pt>
                      <c:pt idx="12">
                        <c:v>177</c:v>
                      </c:pt>
                      <c:pt idx="13" formatCode="#,##0">
                        <c:v>122</c:v>
                      </c:pt>
                      <c:pt idx="14">
                        <c:v>133</c:v>
                      </c:pt>
                      <c:pt idx="15">
                        <c:v>159</c:v>
                      </c:pt>
                      <c:pt idx="16">
                        <c:v>144</c:v>
                      </c:pt>
                      <c:pt idx="17">
                        <c:v>145</c:v>
                      </c:pt>
                      <c:pt idx="18">
                        <c:v>159</c:v>
                      </c:pt>
                      <c:pt idx="19">
                        <c:v>136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73D-4CAB-827B-ABA7162D428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Enrollment'!$A$3</c15:sqref>
                        </c15:formulaRef>
                      </c:ext>
                    </c:extLst>
                    <c:strCache>
                      <c:ptCount val="1"/>
                      <c:pt idx="0">
                        <c:v>Blackfeet Community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Enrollment'!$B$3:$U$3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551</c:v>
                      </c:pt>
                      <c:pt idx="1">
                        <c:v>487</c:v>
                      </c:pt>
                      <c:pt idx="2">
                        <c:v>450</c:v>
                      </c:pt>
                      <c:pt idx="3">
                        <c:v>472</c:v>
                      </c:pt>
                      <c:pt idx="4">
                        <c:v>508</c:v>
                      </c:pt>
                      <c:pt idx="5">
                        <c:v>535</c:v>
                      </c:pt>
                      <c:pt idx="6">
                        <c:v>476</c:v>
                      </c:pt>
                      <c:pt idx="7">
                        <c:v>455</c:v>
                      </c:pt>
                      <c:pt idx="8">
                        <c:v>413</c:v>
                      </c:pt>
                      <c:pt idx="9">
                        <c:v>452</c:v>
                      </c:pt>
                      <c:pt idx="10">
                        <c:v>475</c:v>
                      </c:pt>
                      <c:pt idx="11">
                        <c:v>426</c:v>
                      </c:pt>
                      <c:pt idx="12">
                        <c:v>399</c:v>
                      </c:pt>
                      <c:pt idx="13" formatCode="#,##0">
                        <c:v>368</c:v>
                      </c:pt>
                      <c:pt idx="14">
                        <c:v>316</c:v>
                      </c:pt>
                      <c:pt idx="15">
                        <c:v>364</c:v>
                      </c:pt>
                      <c:pt idx="16">
                        <c:v>395</c:v>
                      </c:pt>
                      <c:pt idx="17">
                        <c:v>297</c:v>
                      </c:pt>
                      <c:pt idx="18">
                        <c:v>337</c:v>
                      </c:pt>
                      <c:pt idx="19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73D-4CAB-827B-ABA7162D4280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Enrollment'!$A$4</c15:sqref>
                        </c15:formulaRef>
                      </c:ext>
                    </c:extLst>
                    <c:strCache>
                      <c:ptCount val="1"/>
                      <c:pt idx="0">
                        <c:v>Lac Courte Oreilles Ojibwe University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Enrollment'!$B$4:$U$4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454</c:v>
                      </c:pt>
                      <c:pt idx="1">
                        <c:v>494</c:v>
                      </c:pt>
                      <c:pt idx="2">
                        <c:v>552</c:v>
                      </c:pt>
                      <c:pt idx="3">
                        <c:v>522</c:v>
                      </c:pt>
                      <c:pt idx="4">
                        <c:v>489</c:v>
                      </c:pt>
                      <c:pt idx="5">
                        <c:v>568</c:v>
                      </c:pt>
                      <c:pt idx="6">
                        <c:v>484</c:v>
                      </c:pt>
                      <c:pt idx="7">
                        <c:v>401</c:v>
                      </c:pt>
                      <c:pt idx="8">
                        <c:v>578</c:v>
                      </c:pt>
                      <c:pt idx="9">
                        <c:v>393</c:v>
                      </c:pt>
                      <c:pt idx="10">
                        <c:v>444</c:v>
                      </c:pt>
                      <c:pt idx="11">
                        <c:v>379</c:v>
                      </c:pt>
                      <c:pt idx="12">
                        <c:v>309</c:v>
                      </c:pt>
                      <c:pt idx="13" formatCode="#,##0">
                        <c:v>233</c:v>
                      </c:pt>
                      <c:pt idx="14">
                        <c:v>190</c:v>
                      </c:pt>
                      <c:pt idx="15">
                        <c:v>339</c:v>
                      </c:pt>
                      <c:pt idx="16">
                        <c:v>313</c:v>
                      </c:pt>
                      <c:pt idx="17">
                        <c:v>301</c:v>
                      </c:pt>
                      <c:pt idx="18">
                        <c:v>303</c:v>
                      </c:pt>
                      <c:pt idx="19">
                        <c:v>235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73D-4CAB-827B-ABA7162D4280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Enrollment'!$A$5</c15:sqref>
                        </c15:formulaRef>
                      </c:ext>
                    </c:extLst>
                    <c:strCache>
                      <c:ptCount val="1"/>
                      <c:pt idx="0">
                        <c:v>Salish Kootenai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Enrollment'!$B$9:$U$9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2">
                        <c:v>2006</c:v>
                      </c:pt>
                      <c:pt idx="4">
                        <c:v>2008</c:v>
                      </c:pt>
                      <c:pt idx="6">
                        <c:v>2010</c:v>
                      </c:pt>
                      <c:pt idx="8">
                        <c:v>2012</c:v>
                      </c:pt>
                      <c:pt idx="10">
                        <c:v>2014</c:v>
                      </c:pt>
                      <c:pt idx="12">
                        <c:v>2016</c:v>
                      </c:pt>
                      <c:pt idx="14">
                        <c:v>2018</c:v>
                      </c:pt>
                      <c:pt idx="16">
                        <c:v>2020</c:v>
                      </c:pt>
                      <c:pt idx="1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Enrollment'!$B$5:$U$5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1110</c:v>
                      </c:pt>
                      <c:pt idx="1">
                        <c:v>1044</c:v>
                      </c:pt>
                      <c:pt idx="2">
                        <c:v>1001</c:v>
                      </c:pt>
                      <c:pt idx="3">
                        <c:v>939</c:v>
                      </c:pt>
                      <c:pt idx="4">
                        <c:v>1022</c:v>
                      </c:pt>
                      <c:pt idx="5">
                        <c:v>1207</c:v>
                      </c:pt>
                      <c:pt idx="6">
                        <c:v>1170</c:v>
                      </c:pt>
                      <c:pt idx="7">
                        <c:v>1135</c:v>
                      </c:pt>
                      <c:pt idx="8">
                        <c:v>948</c:v>
                      </c:pt>
                      <c:pt idx="9">
                        <c:v>854</c:v>
                      </c:pt>
                      <c:pt idx="10">
                        <c:v>859</c:v>
                      </c:pt>
                      <c:pt idx="11">
                        <c:v>801</c:v>
                      </c:pt>
                      <c:pt idx="12">
                        <c:v>835</c:v>
                      </c:pt>
                      <c:pt idx="13" formatCode="#,##0">
                        <c:v>809</c:v>
                      </c:pt>
                      <c:pt idx="14">
                        <c:v>749</c:v>
                      </c:pt>
                      <c:pt idx="15">
                        <c:v>710</c:v>
                      </c:pt>
                      <c:pt idx="16">
                        <c:v>716</c:v>
                      </c:pt>
                      <c:pt idx="17">
                        <c:v>661</c:v>
                      </c:pt>
                      <c:pt idx="18">
                        <c:v>612</c:v>
                      </c:pt>
                      <c:pt idx="19">
                        <c:v>632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73D-4CAB-827B-ABA7162D4280}"/>
                  </c:ext>
                </c:extLst>
              </c15:ser>
            </c15:filteredLineSeries>
          </c:ext>
        </c:extLst>
      </c:lineChart>
      <c:catAx>
        <c:axId val="751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536"/>
        <c:crosses val="autoZero"/>
        <c:auto val="1"/>
        <c:lblAlgn val="ctr"/>
        <c:lblOffset val="100"/>
        <c:noMultiLvlLbl val="0"/>
      </c:catAx>
      <c:valAx>
        <c:axId val="7519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0.83197</cdr:x>
      <cdr:y>0.55912</cdr:y>
    </cdr:from>
    <cdr:to>
      <cdr:x>0.83197</cdr:x>
      <cdr:y>0.9194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464EAD8-8B76-A535-7E4B-2CDFC619C637}"/>
            </a:ext>
          </a:extLst>
        </cdr:cNvPr>
        <cdr:cNvCxnSpPr/>
      </cdr:nvCxnSpPr>
      <cdr:spPr>
        <a:xfrm xmlns:a="http://schemas.openxmlformats.org/drawingml/2006/main" flipV="1">
          <a:off x="8514080" y="2858770"/>
          <a:ext cx="0" cy="18421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0.83277</cdr:x>
      <cdr:y>0.36525</cdr:y>
    </cdr:from>
    <cdr:to>
      <cdr:x>0.96606</cdr:x>
      <cdr:y>0.91965</cdr:y>
    </cdr:to>
    <cdr:sp macro="" textlink="">
      <cdr:nvSpPr>
        <cdr:cNvPr id="2" name="Freeform: Shape 1">
          <a:extLst xmlns:a="http://schemas.openxmlformats.org/drawingml/2006/main">
            <a:ext uri="{FF2B5EF4-FFF2-40B4-BE49-F238E27FC236}">
              <a16:creationId xmlns:a16="http://schemas.microsoft.com/office/drawing/2014/main" id="{FCCE0140-C856-4DF2-A825-6D43E6D16CAC}"/>
            </a:ext>
          </a:extLst>
        </cdr:cNvPr>
        <cdr:cNvSpPr/>
      </cdr:nvSpPr>
      <cdr:spPr>
        <a:xfrm xmlns:a="http://schemas.openxmlformats.org/drawingml/2006/main">
          <a:off x="8522335" y="1867535"/>
          <a:ext cx="1363980" cy="2834640"/>
        </a:xfrm>
        <a:custGeom xmlns:a="http://schemas.openxmlformats.org/drawingml/2006/main">
          <a:avLst/>
          <a:gdLst>
            <a:gd name="connsiteX0" fmla="*/ 0 w 1363980"/>
            <a:gd name="connsiteY0" fmla="*/ 1013460 h 2834640"/>
            <a:gd name="connsiteX1" fmla="*/ 449580 w 1363980"/>
            <a:gd name="connsiteY1" fmla="*/ 845820 h 2834640"/>
            <a:gd name="connsiteX2" fmla="*/ 922020 w 1363980"/>
            <a:gd name="connsiteY2" fmla="*/ 457200 h 2834640"/>
            <a:gd name="connsiteX3" fmla="*/ 1363980 w 1363980"/>
            <a:gd name="connsiteY3" fmla="*/ 0 h 2834640"/>
            <a:gd name="connsiteX4" fmla="*/ 1363980 w 1363980"/>
            <a:gd name="connsiteY4" fmla="*/ 2834640 h 2834640"/>
            <a:gd name="connsiteX5" fmla="*/ 0 w 1363980"/>
            <a:gd name="connsiteY5" fmla="*/ 2834640 h 2834640"/>
            <a:gd name="connsiteX6" fmla="*/ 0 w 1363980"/>
            <a:gd name="connsiteY6" fmla="*/ 1013460 h 28346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1363980" h="2834640">
              <a:moveTo>
                <a:pt x="0" y="1013460"/>
              </a:moveTo>
              <a:lnTo>
                <a:pt x="449580" y="845820"/>
              </a:lnTo>
              <a:lnTo>
                <a:pt x="922020" y="457200"/>
              </a:lnTo>
              <a:lnTo>
                <a:pt x="1363980" y="0"/>
              </a:lnTo>
              <a:lnTo>
                <a:pt x="1363980" y="2834640"/>
              </a:lnTo>
              <a:lnTo>
                <a:pt x="0" y="2834640"/>
              </a:lnTo>
              <a:lnTo>
                <a:pt x="0" y="1013460"/>
              </a:lnTo>
              <a:close/>
            </a:path>
          </a:pathLst>
        </a:custGeom>
        <a:solidFill xmlns:a="http://schemas.openxmlformats.org/drawingml/2006/main">
          <a:srgbClr val="D9A404">
            <a:alpha val="50196"/>
          </a:srgb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0.80128</cdr:x>
      <cdr:y>0.42579</cdr:y>
    </cdr:from>
    <cdr:to>
      <cdr:x>0.93279</cdr:x>
      <cdr:y>0.88413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id="{1B7351B6-E78D-EA70-BCF3-4BD8DB54F738}"/>
            </a:ext>
          </a:extLst>
        </cdr:cNvPr>
        <cdr:cNvSpPr/>
      </cdr:nvSpPr>
      <cdr:spPr>
        <a:xfrm xmlns:a="http://schemas.openxmlformats.org/drawingml/2006/main">
          <a:off x="2930777" y="1070698"/>
          <a:ext cx="481012" cy="1152525"/>
        </a:xfrm>
        <a:custGeom xmlns:a="http://schemas.openxmlformats.org/drawingml/2006/main">
          <a:avLst/>
          <a:gdLst>
            <a:gd name="connsiteX0" fmla="*/ 0 w 481012"/>
            <a:gd name="connsiteY0" fmla="*/ 1123950 h 1123950"/>
            <a:gd name="connsiteX1" fmla="*/ 4762 w 481012"/>
            <a:gd name="connsiteY1" fmla="*/ 0 h 1123950"/>
            <a:gd name="connsiteX2" fmla="*/ 161925 w 481012"/>
            <a:gd name="connsiteY2" fmla="*/ 290512 h 1123950"/>
            <a:gd name="connsiteX3" fmla="*/ 314325 w 481012"/>
            <a:gd name="connsiteY3" fmla="*/ 166687 h 1123950"/>
            <a:gd name="connsiteX4" fmla="*/ 476250 w 481012"/>
            <a:gd name="connsiteY4" fmla="*/ 390525 h 1123950"/>
            <a:gd name="connsiteX5" fmla="*/ 481012 w 481012"/>
            <a:gd name="connsiteY5" fmla="*/ 1123950 h 1123950"/>
            <a:gd name="connsiteX6" fmla="*/ 0 w 481012"/>
            <a:gd name="connsiteY6" fmla="*/ 1123950 h 11239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81012" h="1123950">
              <a:moveTo>
                <a:pt x="0" y="1123950"/>
              </a:moveTo>
              <a:cubicBezTo>
                <a:pt x="1587" y="749300"/>
                <a:pt x="3175" y="374650"/>
                <a:pt x="4762" y="0"/>
              </a:cubicBezTo>
              <a:lnTo>
                <a:pt x="161925" y="290512"/>
              </a:lnTo>
              <a:lnTo>
                <a:pt x="314325" y="166687"/>
              </a:lnTo>
              <a:lnTo>
                <a:pt x="476250" y="390525"/>
              </a:lnTo>
              <a:cubicBezTo>
                <a:pt x="477837" y="635000"/>
                <a:pt x="479425" y="879475"/>
                <a:pt x="481012" y="1123950"/>
              </a:cubicBezTo>
              <a:lnTo>
                <a:pt x="0" y="1123950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  <a:alpha val="50000"/>
          </a:scheme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 dirty="0"/>
        </a:p>
      </cdr:txBody>
    </cdr:sp>
  </cdr:relSizeAnchor>
  <cdr:relSizeAnchor xmlns:cdr="http://schemas.openxmlformats.org/drawingml/2006/chartDrawing">
    <cdr:from>
      <cdr:x>0.80195</cdr:x>
      <cdr:y>0.43526</cdr:y>
    </cdr:from>
    <cdr:to>
      <cdr:x>0.80195</cdr:x>
      <cdr:y>0.88349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8D6EEA2C-D2E0-6563-115B-72C6F325981C}"/>
            </a:ext>
          </a:extLst>
        </cdr:cNvPr>
        <cdr:cNvCxnSpPr/>
      </cdr:nvCxnSpPr>
      <cdr:spPr>
        <a:xfrm xmlns:a="http://schemas.openxmlformats.org/drawingml/2006/main">
          <a:off x="2933195" y="1094510"/>
          <a:ext cx="0" cy="112712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0.55684</cdr:x>
      <cdr:y>0.6864</cdr:y>
    </cdr:from>
    <cdr:to>
      <cdr:x>0.80972</cdr:x>
      <cdr:y>0.86481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F928E2D-C881-7162-817B-8D0101F418FF}"/>
            </a:ext>
          </a:extLst>
        </cdr:cNvPr>
        <cdr:cNvSpPr txBox="1"/>
      </cdr:nvSpPr>
      <cdr:spPr>
        <a:xfrm xmlns:a="http://schemas.openxmlformats.org/drawingml/2006/main">
          <a:off x="2036680" y="1726017"/>
          <a:ext cx="924959" cy="44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kern="1200" dirty="0">
              <a:solidFill>
                <a:srgbClr val="BF8F36"/>
              </a:solidFill>
              <a:latin typeface="Gill Sans Nova" panose="020B0602020104020203" pitchFamily="34" charset="0"/>
              <a:sym typeface="Wingdings 3" panose="05040102010807070707" pitchFamily="18" charset="2"/>
            </a:rPr>
            <a:t></a:t>
          </a:r>
          <a:r>
            <a:rPr lang="en-US" sz="2000" b="1" kern="1200" dirty="0">
              <a:latin typeface="Gill Sans Nova" panose="020B0602020104020203" pitchFamily="34" charset="0"/>
            </a:rPr>
            <a:t>34% </a:t>
          </a:r>
          <a:endParaRPr lang="en-US" sz="1800" b="1" kern="1200" dirty="0">
            <a:latin typeface="Gill Sans Nova" panose="020B06020201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0.80108</cdr:x>
      <cdr:y>0.57352</cdr:y>
    </cdr:from>
    <cdr:to>
      <cdr:x>0.93129</cdr:x>
      <cdr:y>0.88413</cdr:y>
    </cdr:to>
    <cdr:sp macro="" textlink="">
      <cdr:nvSpPr>
        <cdr:cNvPr id="7" name="Freeform: Shape 6">
          <a:extLst xmlns:a="http://schemas.openxmlformats.org/drawingml/2006/main">
            <a:ext uri="{FF2B5EF4-FFF2-40B4-BE49-F238E27FC236}">
              <a16:creationId xmlns:a16="http://schemas.microsoft.com/office/drawing/2014/main" id="{6538AD52-63C5-CBA0-32B1-968C07342726}"/>
            </a:ext>
          </a:extLst>
        </cdr:cNvPr>
        <cdr:cNvSpPr/>
      </cdr:nvSpPr>
      <cdr:spPr>
        <a:xfrm xmlns:a="http://schemas.openxmlformats.org/drawingml/2006/main">
          <a:off x="2930021" y="1442174"/>
          <a:ext cx="476250" cy="781049"/>
        </a:xfrm>
        <a:custGeom xmlns:a="http://schemas.openxmlformats.org/drawingml/2006/main">
          <a:avLst/>
          <a:gdLst>
            <a:gd name="connsiteX0" fmla="*/ 476250 w 476250"/>
            <a:gd name="connsiteY0" fmla="*/ 100013 h 776288"/>
            <a:gd name="connsiteX1" fmla="*/ 471488 w 476250"/>
            <a:gd name="connsiteY1" fmla="*/ 776288 h 776288"/>
            <a:gd name="connsiteX2" fmla="*/ 0 w 476250"/>
            <a:gd name="connsiteY2" fmla="*/ 776288 h 776288"/>
            <a:gd name="connsiteX3" fmla="*/ 0 w 476250"/>
            <a:gd name="connsiteY3" fmla="*/ 76200 h 776288"/>
            <a:gd name="connsiteX4" fmla="*/ 161925 w 476250"/>
            <a:gd name="connsiteY4" fmla="*/ 71438 h 776288"/>
            <a:gd name="connsiteX5" fmla="*/ 314325 w 476250"/>
            <a:gd name="connsiteY5" fmla="*/ 0 h 776288"/>
            <a:gd name="connsiteX6" fmla="*/ 476250 w 476250"/>
            <a:gd name="connsiteY6" fmla="*/ 100013 h 77628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76250" h="776288">
              <a:moveTo>
                <a:pt x="476250" y="100013"/>
              </a:moveTo>
              <a:cubicBezTo>
                <a:pt x="474663" y="325438"/>
                <a:pt x="473075" y="550863"/>
                <a:pt x="471488" y="776288"/>
              </a:cubicBezTo>
              <a:lnTo>
                <a:pt x="0" y="776288"/>
              </a:lnTo>
              <a:lnTo>
                <a:pt x="0" y="76200"/>
              </a:lnTo>
              <a:lnTo>
                <a:pt x="161925" y="71438"/>
              </a:lnTo>
              <a:lnTo>
                <a:pt x="314325" y="0"/>
              </a:lnTo>
              <a:lnTo>
                <a:pt x="476250" y="100013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  <a:alpha val="50000"/>
          </a:scheme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0.80108</cdr:x>
      <cdr:y>0.60193</cdr:y>
    </cdr:from>
    <cdr:to>
      <cdr:x>0.80108</cdr:x>
      <cdr:y>0.88223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DB1A8049-DF45-D5F5-0561-4A0CC5B0D36A}"/>
            </a:ext>
          </a:extLst>
        </cdr:cNvPr>
        <cdr:cNvCxnSpPr/>
      </cdr:nvCxnSpPr>
      <cdr:spPr>
        <a:xfrm xmlns:a="http://schemas.openxmlformats.org/drawingml/2006/main">
          <a:off x="2930021" y="1513611"/>
          <a:ext cx="0" cy="7048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0.80062</cdr:x>
      <cdr:y>0.57541</cdr:y>
    </cdr:from>
    <cdr:to>
      <cdr:x>0.93257</cdr:x>
      <cdr:y>0.8835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id="{DA3C3787-8C98-4031-6856-A6424DD3DF2F}"/>
            </a:ext>
          </a:extLst>
        </cdr:cNvPr>
        <cdr:cNvSpPr/>
      </cdr:nvSpPr>
      <cdr:spPr>
        <a:xfrm xmlns:a="http://schemas.openxmlformats.org/drawingml/2006/main">
          <a:off x="2928358" y="1446937"/>
          <a:ext cx="482600" cy="774700"/>
        </a:xfrm>
        <a:custGeom xmlns:a="http://schemas.openxmlformats.org/drawingml/2006/main">
          <a:avLst/>
          <a:gdLst>
            <a:gd name="connsiteX0" fmla="*/ 0 w 482600"/>
            <a:gd name="connsiteY0" fmla="*/ 758825 h 758825"/>
            <a:gd name="connsiteX1" fmla="*/ 3175 w 482600"/>
            <a:gd name="connsiteY1" fmla="*/ 0 h 758825"/>
            <a:gd name="connsiteX2" fmla="*/ 152400 w 482600"/>
            <a:gd name="connsiteY2" fmla="*/ 31750 h 758825"/>
            <a:gd name="connsiteX3" fmla="*/ 311150 w 482600"/>
            <a:gd name="connsiteY3" fmla="*/ 28575 h 758825"/>
            <a:gd name="connsiteX4" fmla="*/ 479425 w 482600"/>
            <a:gd name="connsiteY4" fmla="*/ 203200 h 758825"/>
            <a:gd name="connsiteX5" fmla="*/ 482600 w 482600"/>
            <a:gd name="connsiteY5" fmla="*/ 758825 h 758825"/>
            <a:gd name="connsiteX6" fmla="*/ 0 w 482600"/>
            <a:gd name="connsiteY6" fmla="*/ 758825 h 7588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82600" h="758825">
              <a:moveTo>
                <a:pt x="0" y="758825"/>
              </a:moveTo>
              <a:cubicBezTo>
                <a:pt x="1058" y="505883"/>
                <a:pt x="2117" y="252942"/>
                <a:pt x="3175" y="0"/>
              </a:cubicBezTo>
              <a:lnTo>
                <a:pt x="152400" y="31750"/>
              </a:lnTo>
              <a:lnTo>
                <a:pt x="311150" y="28575"/>
              </a:lnTo>
              <a:lnTo>
                <a:pt x="479425" y="203200"/>
              </a:lnTo>
              <a:cubicBezTo>
                <a:pt x="480483" y="388408"/>
                <a:pt x="481542" y="573617"/>
                <a:pt x="482600" y="758825"/>
              </a:cubicBezTo>
              <a:lnTo>
                <a:pt x="0" y="758825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  <a:alpha val="50000"/>
          </a:scheme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0.80125</cdr:x>
      <cdr:y>0.56784</cdr:y>
    </cdr:from>
    <cdr:to>
      <cdr:x>0.80125</cdr:x>
      <cdr:y>0.88551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CCDD73B-8514-5456-CE87-3365A961BC27}"/>
            </a:ext>
          </a:extLst>
        </cdr:cNvPr>
        <cdr:cNvCxnSpPr/>
      </cdr:nvCxnSpPr>
      <cdr:spPr>
        <a:xfrm xmlns:a="http://schemas.openxmlformats.org/drawingml/2006/main">
          <a:off x="2930655" y="1427886"/>
          <a:ext cx="0" cy="7988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0.54468</cdr:x>
      <cdr:y>0.6864</cdr:y>
    </cdr:from>
    <cdr:to>
      <cdr:x>0.79757</cdr:x>
      <cdr:y>0.86481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CB23C7E-C9AE-9800-5E58-AE3783B3E53F}"/>
            </a:ext>
          </a:extLst>
        </cdr:cNvPr>
        <cdr:cNvSpPr txBox="1"/>
      </cdr:nvSpPr>
      <cdr:spPr>
        <a:xfrm xmlns:a="http://schemas.openxmlformats.org/drawingml/2006/main">
          <a:off x="1992230" y="1726018"/>
          <a:ext cx="924959" cy="44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kern="1200" dirty="0">
              <a:solidFill>
                <a:srgbClr val="BF8F36"/>
              </a:solidFill>
              <a:latin typeface="Gill Sans Nova" panose="020B0602020104020203" pitchFamily="34" charset="0"/>
              <a:sym typeface="Wingdings 3" panose="05040102010807070707" pitchFamily="18" charset="2"/>
            </a:rPr>
            <a:t></a:t>
          </a:r>
          <a:r>
            <a:rPr lang="en-US" sz="2000" b="1" kern="1200" dirty="0">
              <a:latin typeface="Gill Sans Nova" panose="020B0602020104020203" pitchFamily="34" charset="0"/>
              <a:sym typeface="Wingdings 3" panose="05040102010807070707" pitchFamily="18" charset="2"/>
            </a:rPr>
            <a:t>25</a:t>
          </a:r>
          <a:r>
            <a:rPr lang="en-US" sz="2000" b="1" kern="1200" dirty="0">
              <a:latin typeface="Gill Sans Nova" panose="020B0602020104020203" pitchFamily="34" charset="0"/>
            </a:rPr>
            <a:t>% </a:t>
          </a:r>
          <a:endParaRPr lang="en-US" sz="1800" b="1" kern="1200" dirty="0">
            <a:latin typeface="Gill Sans Nova" panose="020B06020201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0.80715</cdr:x>
      <cdr:y>0.53432</cdr:y>
    </cdr:from>
    <cdr:to>
      <cdr:x>0.93476</cdr:x>
      <cdr:y>0.88281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id="{57322287-1E34-E880-E5D6-1FDC1BC2F6B6}"/>
            </a:ext>
          </a:extLst>
        </cdr:cNvPr>
        <cdr:cNvSpPr/>
      </cdr:nvSpPr>
      <cdr:spPr>
        <a:xfrm xmlns:a="http://schemas.openxmlformats.org/drawingml/2006/main">
          <a:off x="2952246" y="1343608"/>
          <a:ext cx="466725" cy="876300"/>
        </a:xfrm>
        <a:custGeom xmlns:a="http://schemas.openxmlformats.org/drawingml/2006/main">
          <a:avLst/>
          <a:gdLst>
            <a:gd name="connsiteX0" fmla="*/ 0 w 466725"/>
            <a:gd name="connsiteY0" fmla="*/ 0 h 863600"/>
            <a:gd name="connsiteX1" fmla="*/ 304800 w 466725"/>
            <a:gd name="connsiteY1" fmla="*/ 127000 h 863600"/>
            <a:gd name="connsiteX2" fmla="*/ 466725 w 466725"/>
            <a:gd name="connsiteY2" fmla="*/ 98425 h 863600"/>
            <a:gd name="connsiteX3" fmla="*/ 466725 w 466725"/>
            <a:gd name="connsiteY3" fmla="*/ 863600 h 863600"/>
            <a:gd name="connsiteX4" fmla="*/ 0 w 466725"/>
            <a:gd name="connsiteY4" fmla="*/ 863600 h 863600"/>
            <a:gd name="connsiteX5" fmla="*/ 0 w 466725"/>
            <a:gd name="connsiteY5" fmla="*/ 0 h 8636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466725" h="863600">
              <a:moveTo>
                <a:pt x="0" y="0"/>
              </a:moveTo>
              <a:lnTo>
                <a:pt x="304800" y="127000"/>
              </a:lnTo>
              <a:lnTo>
                <a:pt x="466725" y="98425"/>
              </a:lnTo>
              <a:lnTo>
                <a:pt x="466725" y="863600"/>
              </a:lnTo>
              <a:lnTo>
                <a:pt x="0" y="86360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  <a:alpha val="50000"/>
          </a:scheme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0.80715</cdr:x>
      <cdr:y>0.53811</cdr:y>
    </cdr:from>
    <cdr:to>
      <cdr:x>0.80715</cdr:x>
      <cdr:y>0.88476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CCDD73B-8514-5456-CE87-3365A961BC27}"/>
            </a:ext>
          </a:extLst>
        </cdr:cNvPr>
        <cdr:cNvCxnSpPr/>
      </cdr:nvCxnSpPr>
      <cdr:spPr>
        <a:xfrm xmlns:a="http://schemas.openxmlformats.org/drawingml/2006/main">
          <a:off x="2952245" y="1353133"/>
          <a:ext cx="0" cy="8716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0.56099</cdr:x>
      <cdr:y>0.68766</cdr:y>
    </cdr:from>
    <cdr:to>
      <cdr:x>0.81388</cdr:x>
      <cdr:y>0.86607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CB23C7E-C9AE-9800-5E58-AE3783B3E53F}"/>
            </a:ext>
          </a:extLst>
        </cdr:cNvPr>
        <cdr:cNvSpPr txBox="1"/>
      </cdr:nvSpPr>
      <cdr:spPr>
        <a:xfrm xmlns:a="http://schemas.openxmlformats.org/drawingml/2006/main">
          <a:off x="2051882" y="1729192"/>
          <a:ext cx="924959" cy="44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kern="1200" dirty="0">
              <a:solidFill>
                <a:srgbClr val="BF8F36"/>
              </a:solidFill>
              <a:latin typeface="Gill Sans Nova" panose="020B0602020104020203" pitchFamily="34" charset="0"/>
              <a:sym typeface="Wingdings 3" panose="05040102010807070707" pitchFamily="18" charset="2"/>
            </a:rPr>
            <a:t></a:t>
          </a:r>
          <a:r>
            <a:rPr lang="en-US" sz="2000" b="1" kern="1200" dirty="0">
              <a:latin typeface="Gill Sans Nova" panose="020B0602020104020203" pitchFamily="34" charset="0"/>
              <a:sym typeface="Wingdings 3" panose="05040102010807070707" pitchFamily="18" charset="2"/>
            </a:rPr>
            <a:t>12</a:t>
          </a:r>
          <a:r>
            <a:rPr lang="en-US" sz="2000" b="1" kern="1200" dirty="0">
              <a:latin typeface="Gill Sans Nova" panose="020B0602020104020203" pitchFamily="34" charset="0"/>
            </a:rPr>
            <a:t>% </a:t>
          </a:r>
          <a:endParaRPr lang="en-US" sz="1800" b="1" kern="1200" dirty="0">
            <a:latin typeface="Gill Sans Nova" panose="020B06020201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0.80048</cdr:x>
      <cdr:y>0.48729</cdr:y>
    </cdr:from>
    <cdr:to>
      <cdr:x>0.93525</cdr:x>
      <cdr:y>0.88123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id="{08BF529E-D4C5-D376-1CE6-F544BBBEFACF}"/>
            </a:ext>
          </a:extLst>
        </cdr:cNvPr>
        <cdr:cNvSpPr/>
      </cdr:nvSpPr>
      <cdr:spPr>
        <a:xfrm xmlns:a="http://schemas.openxmlformats.org/drawingml/2006/main">
          <a:off x="2927852" y="1225340"/>
          <a:ext cx="492919" cy="990600"/>
        </a:xfrm>
        <a:custGeom xmlns:a="http://schemas.openxmlformats.org/drawingml/2006/main">
          <a:avLst/>
          <a:gdLst>
            <a:gd name="connsiteX0" fmla="*/ 2381 w 492919"/>
            <a:gd name="connsiteY0" fmla="*/ 0 h 973931"/>
            <a:gd name="connsiteX1" fmla="*/ 307181 w 492919"/>
            <a:gd name="connsiteY1" fmla="*/ 400050 h 973931"/>
            <a:gd name="connsiteX2" fmla="*/ 492919 w 492919"/>
            <a:gd name="connsiteY2" fmla="*/ 454819 h 973931"/>
            <a:gd name="connsiteX3" fmla="*/ 490538 w 492919"/>
            <a:gd name="connsiteY3" fmla="*/ 971550 h 973931"/>
            <a:gd name="connsiteX4" fmla="*/ 0 w 492919"/>
            <a:gd name="connsiteY4" fmla="*/ 973931 h 973931"/>
            <a:gd name="connsiteX5" fmla="*/ 2381 w 492919"/>
            <a:gd name="connsiteY5" fmla="*/ 0 h 9739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492919" h="973931">
              <a:moveTo>
                <a:pt x="2381" y="0"/>
              </a:moveTo>
              <a:lnTo>
                <a:pt x="307181" y="400050"/>
              </a:lnTo>
              <a:lnTo>
                <a:pt x="492919" y="454819"/>
              </a:lnTo>
              <a:cubicBezTo>
                <a:pt x="492125" y="627063"/>
                <a:pt x="491332" y="799306"/>
                <a:pt x="490538" y="971550"/>
              </a:cubicBezTo>
              <a:lnTo>
                <a:pt x="0" y="973931"/>
              </a:lnTo>
              <a:cubicBezTo>
                <a:pt x="794" y="650081"/>
                <a:pt x="1587" y="326231"/>
                <a:pt x="2381" y="0"/>
              </a:cubicBezTo>
              <a:close/>
            </a:path>
          </a:pathLst>
        </a:custGeom>
        <a:solidFill xmlns:a="http://schemas.openxmlformats.org/drawingml/2006/main">
          <a:schemeClr val="bg1">
            <a:lumMod val="85000"/>
            <a:alpha val="50000"/>
          </a:schemeClr>
        </a:solidFill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0.80086</cdr:x>
      <cdr:y>0.49297</cdr:y>
    </cdr:from>
    <cdr:to>
      <cdr:x>0.80086</cdr:x>
      <cdr:y>0.88002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CCDD73B-8514-5456-CE87-3365A961BC27}"/>
            </a:ext>
          </a:extLst>
        </cdr:cNvPr>
        <cdr:cNvCxnSpPr/>
      </cdr:nvCxnSpPr>
      <cdr:spPr>
        <a:xfrm xmlns:a="http://schemas.openxmlformats.org/drawingml/2006/main">
          <a:off x="2929226" y="1239628"/>
          <a:ext cx="0" cy="9732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0.54884</cdr:x>
      <cdr:y>0.68135</cdr:y>
    </cdr:from>
    <cdr:to>
      <cdr:x>0.80173</cdr:x>
      <cdr:y>0.85976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AD1A39A-8DA1-6BDD-F468-9F462A0B351E}"/>
            </a:ext>
          </a:extLst>
        </cdr:cNvPr>
        <cdr:cNvSpPr txBox="1"/>
      </cdr:nvSpPr>
      <cdr:spPr>
        <a:xfrm xmlns:a="http://schemas.openxmlformats.org/drawingml/2006/main">
          <a:off x="2007432" y="1713317"/>
          <a:ext cx="924959" cy="44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kern="1200" dirty="0">
              <a:solidFill>
                <a:srgbClr val="BF8F36"/>
              </a:solidFill>
              <a:latin typeface="Gill Sans Nova" panose="020B0602020104020203" pitchFamily="34" charset="0"/>
              <a:sym typeface="Wingdings 3" panose="05040102010807070707" pitchFamily="18" charset="2"/>
            </a:rPr>
            <a:t></a:t>
          </a:r>
          <a:r>
            <a:rPr lang="en-US" sz="2000" b="1" kern="1200" dirty="0">
              <a:latin typeface="Gill Sans Nova" panose="020B0602020104020203" pitchFamily="34" charset="0"/>
              <a:sym typeface="Wingdings 3" panose="05040102010807070707" pitchFamily="18" charset="2"/>
            </a:rPr>
            <a:t>45</a:t>
          </a:r>
          <a:r>
            <a:rPr lang="en-US" sz="2000" b="1" kern="1200" dirty="0">
              <a:latin typeface="Gill Sans Nova" panose="020B0602020104020203" pitchFamily="34" charset="0"/>
            </a:rPr>
            <a:t>% </a:t>
          </a:r>
          <a:endParaRPr lang="en-US" sz="1800" b="1" kern="1200" dirty="0">
            <a:latin typeface="Gill Sans Nova" panose="020B06020201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EA3FB-48D7-4D08-914F-9F36FAABC69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E9CA-1957-4D0C-97C8-BF4D870E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…declining enrollment impacts TCU budgets as reductions in indigenous student enrollment </a:t>
            </a:r>
            <a:r>
              <a:rPr lang="en-US" sz="1200" b="1" u="sng" dirty="0"/>
              <a:t>reduces federal funds to TCUs by </a:t>
            </a:r>
            <a:r>
              <a:rPr lang="en-US" sz="4400" b="1" dirty="0"/>
              <a:t>$8,700 to $11,930</a:t>
            </a:r>
            <a:r>
              <a:rPr lang="en-US" sz="1600" b="1" dirty="0"/>
              <a:t> </a:t>
            </a:r>
            <a:r>
              <a:rPr lang="en-US" b="1" dirty="0"/>
              <a:t>per Indigenous student annually </a:t>
            </a:r>
            <a:r>
              <a:rPr lang="en-US" sz="1200" dirty="0"/>
              <a:t>as a part of the Tribally Controlled Colleges and Universities Assistance Act of 1978.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852BC-098D-1AD6-030C-D5A9F49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F353F-E80D-3805-C43F-0A767A8AA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68DF8-687F-49B8-97D5-440A7541F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9C6E-FA4D-974E-C098-F2B1E0B8D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74E3C-C86F-E708-6873-3737ABED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50401-7E9F-D59D-9317-D0F781FED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BA642-B85D-E3E3-C989-49A076759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97F9-17A4-FE77-94F2-4DBBFD601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E8E3-0FC8-2086-A537-9420EBDC3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B520A-872C-E05A-5C8F-89AAD9371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63C7C-A7D5-C655-02AD-AEFB75470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27F4D-C967-BFA2-E221-2CC0D779F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63A1-0613-EF9F-1145-F3D548B4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4617E-01D9-D0A1-CD97-3FB2D6BE9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D3C42-1AD1-EFB2-46A6-0D8305870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800A1-6E7D-726C-3327-75779998A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6B268-0D20-38F3-5192-08E4D310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26222-40F2-8009-8AB3-2457F855F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24D6F-3ACA-BE5D-93E9-6CF632731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C007F-A11E-6256-61EE-582A60E33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Recruitment strategies:</a:t>
            </a:r>
          </a:p>
          <a:p>
            <a:r>
              <a:rPr lang="en-US" dirty="0"/>
              <a:t>- Recruit within the Indigenous community centers where non-traditional individuals may frequent (so less high schools)</a:t>
            </a:r>
          </a:p>
          <a:p>
            <a:pPr marL="171450" indent="-171450">
              <a:buFontTx/>
              <a:buChar char="-"/>
            </a:pPr>
            <a:r>
              <a:rPr lang="en-US" dirty="0"/>
              <a:t>Culturally relevant marketing: highlight indigenous traditions and values in materials and highlight cultural opportunities on campus.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Offer flexible learning option that accommodate the unique needs of non-trade students who may have family commitments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Offer support services specifically tailored to those in education and business such as networking opportunities or invited talks from leaders in the business and education field</a:t>
            </a:r>
          </a:p>
          <a:p>
            <a:pPr marL="171450" indent="-171450">
              <a:buFontTx/>
              <a:buChar char="-"/>
            </a:pPr>
            <a:r>
              <a:rPr lang="en-US" dirty="0"/>
              <a:t>Seeking out partnerships with local school districts and business to offer internships within education and business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E9CA-1957-4D0C-97C8-BF4D870E5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460D266-E7DB-561F-5003-7E9A846B7C10}"/>
              </a:ext>
            </a:extLst>
          </p:cNvPr>
          <p:cNvSpPr/>
          <p:nvPr userDrawn="1"/>
        </p:nvSpPr>
        <p:spPr>
          <a:xfrm>
            <a:off x="-88900" y="-83820"/>
            <a:ext cx="6070600" cy="7043420"/>
          </a:xfrm>
          <a:custGeom>
            <a:avLst/>
            <a:gdLst>
              <a:gd name="connsiteX0" fmla="*/ 5181639 w 5957378"/>
              <a:gd name="connsiteY0" fmla="*/ 102674 h 7034110"/>
              <a:gd name="connsiteX1" fmla="*/ 5162388 w 5957378"/>
              <a:gd name="connsiteY1" fmla="*/ 179676 h 7034110"/>
              <a:gd name="connsiteX2" fmla="*/ 5181639 w 5957378"/>
              <a:gd name="connsiteY2" fmla="*/ 391432 h 7034110"/>
              <a:gd name="connsiteX3" fmla="*/ 5162388 w 5957378"/>
              <a:gd name="connsiteY3" fmla="*/ 564687 h 7034110"/>
              <a:gd name="connsiteX4" fmla="*/ 5133512 w 5957378"/>
              <a:gd name="connsiteY4" fmla="*/ 728316 h 7034110"/>
              <a:gd name="connsiteX5" fmla="*/ 5123887 w 5957378"/>
              <a:gd name="connsiteY5" fmla="*/ 766817 h 7034110"/>
              <a:gd name="connsiteX6" fmla="*/ 5104637 w 5957378"/>
              <a:gd name="connsiteY6" fmla="*/ 834194 h 7034110"/>
              <a:gd name="connsiteX7" fmla="*/ 5095011 w 5957378"/>
              <a:gd name="connsiteY7" fmla="*/ 949697 h 7034110"/>
              <a:gd name="connsiteX8" fmla="*/ 5085386 w 5957378"/>
              <a:gd name="connsiteY8" fmla="*/ 1199954 h 7034110"/>
              <a:gd name="connsiteX9" fmla="*/ 5075761 w 5957378"/>
              <a:gd name="connsiteY9" fmla="*/ 1296207 h 7034110"/>
              <a:gd name="connsiteX10" fmla="*/ 5085386 w 5957378"/>
              <a:gd name="connsiteY10" fmla="*/ 1584965 h 7034110"/>
              <a:gd name="connsiteX11" fmla="*/ 5114262 w 5957378"/>
              <a:gd name="connsiteY11" fmla="*/ 1700468 h 7034110"/>
              <a:gd name="connsiteX12" fmla="*/ 5152763 w 5957378"/>
              <a:gd name="connsiteY12" fmla="*/ 1729344 h 7034110"/>
              <a:gd name="connsiteX13" fmla="*/ 5172013 w 5957378"/>
              <a:gd name="connsiteY13" fmla="*/ 1758220 h 7034110"/>
              <a:gd name="connsiteX14" fmla="*/ 5191264 w 5957378"/>
              <a:gd name="connsiteY14" fmla="*/ 1873723 h 7034110"/>
              <a:gd name="connsiteX15" fmla="*/ 5210514 w 5957378"/>
              <a:gd name="connsiteY15" fmla="*/ 1969975 h 7034110"/>
              <a:gd name="connsiteX16" fmla="*/ 5239390 w 5957378"/>
              <a:gd name="connsiteY16" fmla="*/ 2008476 h 7034110"/>
              <a:gd name="connsiteX17" fmla="*/ 5268266 w 5957378"/>
              <a:gd name="connsiteY17" fmla="*/ 2258733 h 7034110"/>
              <a:gd name="connsiteX18" fmla="*/ 5297142 w 5957378"/>
              <a:gd name="connsiteY18" fmla="*/ 2287609 h 7034110"/>
              <a:gd name="connsiteX19" fmla="*/ 5345268 w 5957378"/>
              <a:gd name="connsiteY19" fmla="*/ 2345361 h 7034110"/>
              <a:gd name="connsiteX20" fmla="*/ 5364519 w 5957378"/>
              <a:gd name="connsiteY20" fmla="*/ 2480114 h 7034110"/>
              <a:gd name="connsiteX21" fmla="*/ 5383769 w 5957378"/>
              <a:gd name="connsiteY21" fmla="*/ 2836249 h 7034110"/>
              <a:gd name="connsiteX22" fmla="*/ 5403020 w 5957378"/>
              <a:gd name="connsiteY22" fmla="*/ 2913251 h 7034110"/>
              <a:gd name="connsiteX23" fmla="*/ 5412645 w 5957378"/>
              <a:gd name="connsiteY23" fmla="*/ 2951752 h 7034110"/>
              <a:gd name="connsiteX24" fmla="*/ 5431895 w 5957378"/>
              <a:gd name="connsiteY24" fmla="*/ 2999878 h 7034110"/>
              <a:gd name="connsiteX25" fmla="*/ 5460771 w 5957378"/>
              <a:gd name="connsiteY25" fmla="*/ 3019129 h 7034110"/>
              <a:gd name="connsiteX26" fmla="*/ 5480022 w 5957378"/>
              <a:gd name="connsiteY26" fmla="*/ 3153883 h 7034110"/>
              <a:gd name="connsiteX27" fmla="*/ 5508898 w 5957378"/>
              <a:gd name="connsiteY27" fmla="*/ 3211634 h 7034110"/>
              <a:gd name="connsiteX28" fmla="*/ 5518523 w 5957378"/>
              <a:gd name="connsiteY28" fmla="*/ 3279011 h 7034110"/>
              <a:gd name="connsiteX29" fmla="*/ 5528148 w 5957378"/>
              <a:gd name="connsiteY29" fmla="*/ 3307887 h 7034110"/>
              <a:gd name="connsiteX30" fmla="*/ 5537773 w 5957378"/>
              <a:gd name="connsiteY30" fmla="*/ 3365638 h 7034110"/>
              <a:gd name="connsiteX31" fmla="*/ 5557024 w 5957378"/>
              <a:gd name="connsiteY31" fmla="*/ 3423390 h 7034110"/>
              <a:gd name="connsiteX32" fmla="*/ 5566649 w 5957378"/>
              <a:gd name="connsiteY32" fmla="*/ 3452266 h 7034110"/>
              <a:gd name="connsiteX33" fmla="*/ 5595525 w 5957378"/>
              <a:gd name="connsiteY33" fmla="*/ 3567769 h 7034110"/>
              <a:gd name="connsiteX34" fmla="*/ 5614775 w 5957378"/>
              <a:gd name="connsiteY34" fmla="*/ 3731398 h 7034110"/>
              <a:gd name="connsiteX35" fmla="*/ 5576274 w 5957378"/>
              <a:gd name="connsiteY35" fmla="*/ 4106784 h 7034110"/>
              <a:gd name="connsiteX36" fmla="*/ 5595525 w 5957378"/>
              <a:gd name="connsiteY36" fmla="*/ 4164535 h 7034110"/>
              <a:gd name="connsiteX37" fmla="*/ 5605150 w 5957378"/>
              <a:gd name="connsiteY37" fmla="*/ 4203036 h 7034110"/>
              <a:gd name="connsiteX38" fmla="*/ 5624401 w 5957378"/>
              <a:gd name="connsiteY38" fmla="*/ 4260788 h 7034110"/>
              <a:gd name="connsiteX39" fmla="*/ 5614775 w 5957378"/>
              <a:gd name="connsiteY39" fmla="*/ 4434043 h 7034110"/>
              <a:gd name="connsiteX40" fmla="*/ 5595525 w 5957378"/>
              <a:gd name="connsiteY40" fmla="*/ 4530295 h 7034110"/>
              <a:gd name="connsiteX41" fmla="*/ 5605150 w 5957378"/>
              <a:gd name="connsiteY41" fmla="*/ 4588047 h 7034110"/>
              <a:gd name="connsiteX42" fmla="*/ 5643651 w 5957378"/>
              <a:gd name="connsiteY42" fmla="*/ 4607297 h 7034110"/>
              <a:gd name="connsiteX43" fmla="*/ 5634026 w 5957378"/>
              <a:gd name="connsiteY43" fmla="*/ 4665049 h 7034110"/>
              <a:gd name="connsiteX44" fmla="*/ 5605150 w 5957378"/>
              <a:gd name="connsiteY44" fmla="*/ 4761302 h 7034110"/>
              <a:gd name="connsiteX45" fmla="*/ 5576274 w 5957378"/>
              <a:gd name="connsiteY45" fmla="*/ 4915306 h 7034110"/>
              <a:gd name="connsiteX46" fmla="*/ 5566649 w 5957378"/>
              <a:gd name="connsiteY46" fmla="*/ 4963432 h 7034110"/>
              <a:gd name="connsiteX47" fmla="*/ 5576274 w 5957378"/>
              <a:gd name="connsiteY47" fmla="*/ 5050060 h 7034110"/>
              <a:gd name="connsiteX48" fmla="*/ 5595525 w 5957378"/>
              <a:gd name="connsiteY48" fmla="*/ 5078935 h 7034110"/>
              <a:gd name="connsiteX49" fmla="*/ 5614775 w 5957378"/>
              <a:gd name="connsiteY49" fmla="*/ 5175188 h 7034110"/>
              <a:gd name="connsiteX50" fmla="*/ 5624401 w 5957378"/>
              <a:gd name="connsiteY50" fmla="*/ 5300316 h 7034110"/>
              <a:gd name="connsiteX51" fmla="*/ 5643651 w 5957378"/>
              <a:gd name="connsiteY51" fmla="*/ 5358068 h 7034110"/>
              <a:gd name="connsiteX52" fmla="*/ 5662902 w 5957378"/>
              <a:gd name="connsiteY52" fmla="*/ 5435070 h 7034110"/>
              <a:gd name="connsiteX53" fmla="*/ 5682152 w 5957378"/>
              <a:gd name="connsiteY53" fmla="*/ 5579449 h 7034110"/>
              <a:gd name="connsiteX54" fmla="*/ 5691778 w 5957378"/>
              <a:gd name="connsiteY54" fmla="*/ 5627575 h 7034110"/>
              <a:gd name="connsiteX55" fmla="*/ 5730279 w 5957378"/>
              <a:gd name="connsiteY55" fmla="*/ 5637201 h 7034110"/>
              <a:gd name="connsiteX56" fmla="*/ 5778405 w 5957378"/>
              <a:gd name="connsiteY56" fmla="*/ 6330220 h 7034110"/>
              <a:gd name="connsiteX57" fmla="*/ 5836157 w 5957378"/>
              <a:gd name="connsiteY57" fmla="*/ 6378346 h 7034110"/>
              <a:gd name="connsiteX58" fmla="*/ 5865032 w 5957378"/>
              <a:gd name="connsiteY58" fmla="*/ 6407222 h 7034110"/>
              <a:gd name="connsiteX59" fmla="*/ 5874658 w 5957378"/>
              <a:gd name="connsiteY59" fmla="*/ 6436097 h 7034110"/>
              <a:gd name="connsiteX60" fmla="*/ 5893908 w 5957378"/>
              <a:gd name="connsiteY60" fmla="*/ 6686354 h 7034110"/>
              <a:gd name="connsiteX61" fmla="*/ 5903533 w 5957378"/>
              <a:gd name="connsiteY61" fmla="*/ 6782607 h 7034110"/>
              <a:gd name="connsiteX62" fmla="*/ 5922784 w 5957378"/>
              <a:gd name="connsiteY62" fmla="*/ 6859609 h 7034110"/>
              <a:gd name="connsiteX63" fmla="*/ 5942034 w 5957378"/>
              <a:gd name="connsiteY63" fmla="*/ 6984737 h 7034110"/>
              <a:gd name="connsiteX64" fmla="*/ 5951660 w 5957378"/>
              <a:gd name="connsiteY64" fmla="*/ 7032864 h 7034110"/>
              <a:gd name="connsiteX65" fmla="*/ 5730279 w 5957378"/>
              <a:gd name="connsiteY65" fmla="*/ 6984737 h 7034110"/>
              <a:gd name="connsiteX66" fmla="*/ 5662902 w 5957378"/>
              <a:gd name="connsiteY66" fmla="*/ 6975112 h 7034110"/>
              <a:gd name="connsiteX67" fmla="*/ 5374144 w 5957378"/>
              <a:gd name="connsiteY67" fmla="*/ 6955862 h 7034110"/>
              <a:gd name="connsiteX68" fmla="*/ 3506843 w 5957378"/>
              <a:gd name="connsiteY68" fmla="*/ 6936611 h 7034110"/>
              <a:gd name="connsiteX69" fmla="*/ 2457689 w 5957378"/>
              <a:gd name="connsiteY69" fmla="*/ 6926986 h 7034110"/>
              <a:gd name="connsiteX70" fmla="*/ 1331533 w 5957378"/>
              <a:gd name="connsiteY70" fmla="*/ 6917361 h 7034110"/>
              <a:gd name="connsiteX71" fmla="*/ 494135 w 5957378"/>
              <a:gd name="connsiteY71" fmla="*/ 6907735 h 7034110"/>
              <a:gd name="connsiteX72" fmla="*/ 89874 w 5957378"/>
              <a:gd name="connsiteY72" fmla="*/ 6898110 h 7034110"/>
              <a:gd name="connsiteX73" fmla="*/ 60999 w 5957378"/>
              <a:gd name="connsiteY73" fmla="*/ 6128089 h 7034110"/>
              <a:gd name="connsiteX74" fmla="*/ 41748 w 5957378"/>
              <a:gd name="connsiteY74" fmla="*/ 6022211 h 7034110"/>
              <a:gd name="connsiteX75" fmla="*/ 22498 w 5957378"/>
              <a:gd name="connsiteY75" fmla="*/ 5791205 h 7034110"/>
              <a:gd name="connsiteX76" fmla="*/ 32123 w 5957378"/>
              <a:gd name="connsiteY76" fmla="*/ 3105756 h 7034110"/>
              <a:gd name="connsiteX77" fmla="*/ 99500 w 5957378"/>
              <a:gd name="connsiteY77" fmla="*/ 2354986 h 7034110"/>
              <a:gd name="connsiteX78" fmla="*/ 99500 w 5957378"/>
              <a:gd name="connsiteY78" fmla="*/ 1296207 h 7034110"/>
              <a:gd name="connsiteX79" fmla="*/ 70624 w 5957378"/>
              <a:gd name="connsiteY79" fmla="*/ 1026700 h 7034110"/>
              <a:gd name="connsiteX80" fmla="*/ 41748 w 5957378"/>
              <a:gd name="connsiteY80" fmla="*/ 814944 h 7034110"/>
              <a:gd name="connsiteX81" fmla="*/ 32123 w 5957378"/>
              <a:gd name="connsiteY81" fmla="*/ 670565 h 7034110"/>
              <a:gd name="connsiteX82" fmla="*/ 32123 w 5957378"/>
              <a:gd name="connsiteY82" fmla="*/ 54548 h 7034110"/>
              <a:gd name="connsiteX83" fmla="*/ 590388 w 5957378"/>
              <a:gd name="connsiteY83" fmla="*/ 35297 h 7034110"/>
              <a:gd name="connsiteX84" fmla="*/ 2245933 w 5957378"/>
              <a:gd name="connsiteY84" fmla="*/ 25672 h 7034110"/>
              <a:gd name="connsiteX85" fmla="*/ 4276864 w 5957378"/>
              <a:gd name="connsiteY85" fmla="*/ 44923 h 7034110"/>
              <a:gd name="connsiteX86" fmla="*/ 4719626 w 5957378"/>
              <a:gd name="connsiteY86" fmla="*/ 73798 h 7034110"/>
              <a:gd name="connsiteX87" fmla="*/ 4892881 w 5957378"/>
              <a:gd name="connsiteY87" fmla="*/ 93049 h 7034110"/>
              <a:gd name="connsiteX88" fmla="*/ 4969883 w 5957378"/>
              <a:gd name="connsiteY88" fmla="*/ 102674 h 7034110"/>
              <a:gd name="connsiteX89" fmla="*/ 5181639 w 5957378"/>
              <a:gd name="connsiteY89" fmla="*/ 102674 h 7034110"/>
              <a:gd name="connsiteX0" fmla="*/ 5181639 w 5957378"/>
              <a:gd name="connsiteY0" fmla="*/ 102674 h 7034110"/>
              <a:gd name="connsiteX1" fmla="*/ 5162388 w 5957378"/>
              <a:gd name="connsiteY1" fmla="*/ 179676 h 7034110"/>
              <a:gd name="connsiteX2" fmla="*/ 5181639 w 5957378"/>
              <a:gd name="connsiteY2" fmla="*/ 391432 h 7034110"/>
              <a:gd name="connsiteX3" fmla="*/ 5162388 w 5957378"/>
              <a:gd name="connsiteY3" fmla="*/ 564687 h 7034110"/>
              <a:gd name="connsiteX4" fmla="*/ 5133512 w 5957378"/>
              <a:gd name="connsiteY4" fmla="*/ 728316 h 7034110"/>
              <a:gd name="connsiteX5" fmla="*/ 5123887 w 5957378"/>
              <a:gd name="connsiteY5" fmla="*/ 766817 h 7034110"/>
              <a:gd name="connsiteX6" fmla="*/ 5104637 w 5957378"/>
              <a:gd name="connsiteY6" fmla="*/ 834194 h 7034110"/>
              <a:gd name="connsiteX7" fmla="*/ 5095011 w 5957378"/>
              <a:gd name="connsiteY7" fmla="*/ 949697 h 7034110"/>
              <a:gd name="connsiteX8" fmla="*/ 5085386 w 5957378"/>
              <a:gd name="connsiteY8" fmla="*/ 1199954 h 7034110"/>
              <a:gd name="connsiteX9" fmla="*/ 5075761 w 5957378"/>
              <a:gd name="connsiteY9" fmla="*/ 1296207 h 7034110"/>
              <a:gd name="connsiteX10" fmla="*/ 5085386 w 5957378"/>
              <a:gd name="connsiteY10" fmla="*/ 1584965 h 7034110"/>
              <a:gd name="connsiteX11" fmla="*/ 5114262 w 5957378"/>
              <a:gd name="connsiteY11" fmla="*/ 1700468 h 7034110"/>
              <a:gd name="connsiteX12" fmla="*/ 5152763 w 5957378"/>
              <a:gd name="connsiteY12" fmla="*/ 1729344 h 7034110"/>
              <a:gd name="connsiteX13" fmla="*/ 5172013 w 5957378"/>
              <a:gd name="connsiteY13" fmla="*/ 1758220 h 7034110"/>
              <a:gd name="connsiteX14" fmla="*/ 5191264 w 5957378"/>
              <a:gd name="connsiteY14" fmla="*/ 1873723 h 7034110"/>
              <a:gd name="connsiteX15" fmla="*/ 5210514 w 5957378"/>
              <a:gd name="connsiteY15" fmla="*/ 1969975 h 7034110"/>
              <a:gd name="connsiteX16" fmla="*/ 5239390 w 5957378"/>
              <a:gd name="connsiteY16" fmla="*/ 2008476 h 7034110"/>
              <a:gd name="connsiteX17" fmla="*/ 5268266 w 5957378"/>
              <a:gd name="connsiteY17" fmla="*/ 2258733 h 7034110"/>
              <a:gd name="connsiteX18" fmla="*/ 5297142 w 5957378"/>
              <a:gd name="connsiteY18" fmla="*/ 2287609 h 7034110"/>
              <a:gd name="connsiteX19" fmla="*/ 5345268 w 5957378"/>
              <a:gd name="connsiteY19" fmla="*/ 2345361 h 7034110"/>
              <a:gd name="connsiteX20" fmla="*/ 5364519 w 5957378"/>
              <a:gd name="connsiteY20" fmla="*/ 2480114 h 7034110"/>
              <a:gd name="connsiteX21" fmla="*/ 5383769 w 5957378"/>
              <a:gd name="connsiteY21" fmla="*/ 2836249 h 7034110"/>
              <a:gd name="connsiteX22" fmla="*/ 5403020 w 5957378"/>
              <a:gd name="connsiteY22" fmla="*/ 2913251 h 7034110"/>
              <a:gd name="connsiteX23" fmla="*/ 5412645 w 5957378"/>
              <a:gd name="connsiteY23" fmla="*/ 2951752 h 7034110"/>
              <a:gd name="connsiteX24" fmla="*/ 5431895 w 5957378"/>
              <a:gd name="connsiteY24" fmla="*/ 2999878 h 7034110"/>
              <a:gd name="connsiteX25" fmla="*/ 5460771 w 5957378"/>
              <a:gd name="connsiteY25" fmla="*/ 3019129 h 7034110"/>
              <a:gd name="connsiteX26" fmla="*/ 5480022 w 5957378"/>
              <a:gd name="connsiteY26" fmla="*/ 3153883 h 7034110"/>
              <a:gd name="connsiteX27" fmla="*/ 5508898 w 5957378"/>
              <a:gd name="connsiteY27" fmla="*/ 3211634 h 7034110"/>
              <a:gd name="connsiteX28" fmla="*/ 5518523 w 5957378"/>
              <a:gd name="connsiteY28" fmla="*/ 3279011 h 7034110"/>
              <a:gd name="connsiteX29" fmla="*/ 5528148 w 5957378"/>
              <a:gd name="connsiteY29" fmla="*/ 3307887 h 7034110"/>
              <a:gd name="connsiteX30" fmla="*/ 5537773 w 5957378"/>
              <a:gd name="connsiteY30" fmla="*/ 3365638 h 7034110"/>
              <a:gd name="connsiteX31" fmla="*/ 5557024 w 5957378"/>
              <a:gd name="connsiteY31" fmla="*/ 3423390 h 7034110"/>
              <a:gd name="connsiteX32" fmla="*/ 5566649 w 5957378"/>
              <a:gd name="connsiteY32" fmla="*/ 3452266 h 7034110"/>
              <a:gd name="connsiteX33" fmla="*/ 5595525 w 5957378"/>
              <a:gd name="connsiteY33" fmla="*/ 3567769 h 7034110"/>
              <a:gd name="connsiteX34" fmla="*/ 5614775 w 5957378"/>
              <a:gd name="connsiteY34" fmla="*/ 3731398 h 7034110"/>
              <a:gd name="connsiteX35" fmla="*/ 5576274 w 5957378"/>
              <a:gd name="connsiteY35" fmla="*/ 4106784 h 7034110"/>
              <a:gd name="connsiteX36" fmla="*/ 5595525 w 5957378"/>
              <a:gd name="connsiteY36" fmla="*/ 4164535 h 7034110"/>
              <a:gd name="connsiteX37" fmla="*/ 5605150 w 5957378"/>
              <a:gd name="connsiteY37" fmla="*/ 4203036 h 7034110"/>
              <a:gd name="connsiteX38" fmla="*/ 5624401 w 5957378"/>
              <a:gd name="connsiteY38" fmla="*/ 4260788 h 7034110"/>
              <a:gd name="connsiteX39" fmla="*/ 5614775 w 5957378"/>
              <a:gd name="connsiteY39" fmla="*/ 4434043 h 7034110"/>
              <a:gd name="connsiteX40" fmla="*/ 5595525 w 5957378"/>
              <a:gd name="connsiteY40" fmla="*/ 4530295 h 7034110"/>
              <a:gd name="connsiteX41" fmla="*/ 5605150 w 5957378"/>
              <a:gd name="connsiteY41" fmla="*/ 4588047 h 7034110"/>
              <a:gd name="connsiteX42" fmla="*/ 5643651 w 5957378"/>
              <a:gd name="connsiteY42" fmla="*/ 4607297 h 7034110"/>
              <a:gd name="connsiteX43" fmla="*/ 5634026 w 5957378"/>
              <a:gd name="connsiteY43" fmla="*/ 4665049 h 7034110"/>
              <a:gd name="connsiteX44" fmla="*/ 5605150 w 5957378"/>
              <a:gd name="connsiteY44" fmla="*/ 4761302 h 7034110"/>
              <a:gd name="connsiteX45" fmla="*/ 5576274 w 5957378"/>
              <a:gd name="connsiteY45" fmla="*/ 4915306 h 7034110"/>
              <a:gd name="connsiteX46" fmla="*/ 5566649 w 5957378"/>
              <a:gd name="connsiteY46" fmla="*/ 4963432 h 7034110"/>
              <a:gd name="connsiteX47" fmla="*/ 5576274 w 5957378"/>
              <a:gd name="connsiteY47" fmla="*/ 5050060 h 7034110"/>
              <a:gd name="connsiteX48" fmla="*/ 5595525 w 5957378"/>
              <a:gd name="connsiteY48" fmla="*/ 5078935 h 7034110"/>
              <a:gd name="connsiteX49" fmla="*/ 5614775 w 5957378"/>
              <a:gd name="connsiteY49" fmla="*/ 5175188 h 7034110"/>
              <a:gd name="connsiteX50" fmla="*/ 5624401 w 5957378"/>
              <a:gd name="connsiteY50" fmla="*/ 5300316 h 7034110"/>
              <a:gd name="connsiteX51" fmla="*/ 5643651 w 5957378"/>
              <a:gd name="connsiteY51" fmla="*/ 5358068 h 7034110"/>
              <a:gd name="connsiteX52" fmla="*/ 5662902 w 5957378"/>
              <a:gd name="connsiteY52" fmla="*/ 5435070 h 7034110"/>
              <a:gd name="connsiteX53" fmla="*/ 5682152 w 5957378"/>
              <a:gd name="connsiteY53" fmla="*/ 5579449 h 7034110"/>
              <a:gd name="connsiteX54" fmla="*/ 5691778 w 5957378"/>
              <a:gd name="connsiteY54" fmla="*/ 5627575 h 7034110"/>
              <a:gd name="connsiteX55" fmla="*/ 5730279 w 5957378"/>
              <a:gd name="connsiteY55" fmla="*/ 5637201 h 7034110"/>
              <a:gd name="connsiteX56" fmla="*/ 5768780 w 5957378"/>
              <a:gd name="connsiteY56" fmla="*/ 5750924 h 7034110"/>
              <a:gd name="connsiteX57" fmla="*/ 5778405 w 5957378"/>
              <a:gd name="connsiteY57" fmla="*/ 6330220 h 7034110"/>
              <a:gd name="connsiteX58" fmla="*/ 5836157 w 5957378"/>
              <a:gd name="connsiteY58" fmla="*/ 6378346 h 7034110"/>
              <a:gd name="connsiteX59" fmla="*/ 5865032 w 5957378"/>
              <a:gd name="connsiteY59" fmla="*/ 6407222 h 7034110"/>
              <a:gd name="connsiteX60" fmla="*/ 5874658 w 5957378"/>
              <a:gd name="connsiteY60" fmla="*/ 6436097 h 7034110"/>
              <a:gd name="connsiteX61" fmla="*/ 5893908 w 5957378"/>
              <a:gd name="connsiteY61" fmla="*/ 6686354 h 7034110"/>
              <a:gd name="connsiteX62" fmla="*/ 5903533 w 5957378"/>
              <a:gd name="connsiteY62" fmla="*/ 6782607 h 7034110"/>
              <a:gd name="connsiteX63" fmla="*/ 5922784 w 5957378"/>
              <a:gd name="connsiteY63" fmla="*/ 6859609 h 7034110"/>
              <a:gd name="connsiteX64" fmla="*/ 5942034 w 5957378"/>
              <a:gd name="connsiteY64" fmla="*/ 6984737 h 7034110"/>
              <a:gd name="connsiteX65" fmla="*/ 5951660 w 5957378"/>
              <a:gd name="connsiteY65" fmla="*/ 7032864 h 7034110"/>
              <a:gd name="connsiteX66" fmla="*/ 5730279 w 5957378"/>
              <a:gd name="connsiteY66" fmla="*/ 6984737 h 7034110"/>
              <a:gd name="connsiteX67" fmla="*/ 5662902 w 5957378"/>
              <a:gd name="connsiteY67" fmla="*/ 6975112 h 7034110"/>
              <a:gd name="connsiteX68" fmla="*/ 5374144 w 5957378"/>
              <a:gd name="connsiteY68" fmla="*/ 6955862 h 7034110"/>
              <a:gd name="connsiteX69" fmla="*/ 3506843 w 5957378"/>
              <a:gd name="connsiteY69" fmla="*/ 6936611 h 7034110"/>
              <a:gd name="connsiteX70" fmla="*/ 2457689 w 5957378"/>
              <a:gd name="connsiteY70" fmla="*/ 6926986 h 7034110"/>
              <a:gd name="connsiteX71" fmla="*/ 1331533 w 5957378"/>
              <a:gd name="connsiteY71" fmla="*/ 6917361 h 7034110"/>
              <a:gd name="connsiteX72" fmla="*/ 494135 w 5957378"/>
              <a:gd name="connsiteY72" fmla="*/ 6907735 h 7034110"/>
              <a:gd name="connsiteX73" fmla="*/ 89874 w 5957378"/>
              <a:gd name="connsiteY73" fmla="*/ 6898110 h 7034110"/>
              <a:gd name="connsiteX74" fmla="*/ 60999 w 5957378"/>
              <a:gd name="connsiteY74" fmla="*/ 6128089 h 7034110"/>
              <a:gd name="connsiteX75" fmla="*/ 41748 w 5957378"/>
              <a:gd name="connsiteY75" fmla="*/ 6022211 h 7034110"/>
              <a:gd name="connsiteX76" fmla="*/ 22498 w 5957378"/>
              <a:gd name="connsiteY76" fmla="*/ 5791205 h 7034110"/>
              <a:gd name="connsiteX77" fmla="*/ 32123 w 5957378"/>
              <a:gd name="connsiteY77" fmla="*/ 3105756 h 7034110"/>
              <a:gd name="connsiteX78" fmla="*/ 99500 w 5957378"/>
              <a:gd name="connsiteY78" fmla="*/ 2354986 h 7034110"/>
              <a:gd name="connsiteX79" fmla="*/ 99500 w 5957378"/>
              <a:gd name="connsiteY79" fmla="*/ 1296207 h 7034110"/>
              <a:gd name="connsiteX80" fmla="*/ 70624 w 5957378"/>
              <a:gd name="connsiteY80" fmla="*/ 1026700 h 7034110"/>
              <a:gd name="connsiteX81" fmla="*/ 41748 w 5957378"/>
              <a:gd name="connsiteY81" fmla="*/ 814944 h 7034110"/>
              <a:gd name="connsiteX82" fmla="*/ 32123 w 5957378"/>
              <a:gd name="connsiteY82" fmla="*/ 670565 h 7034110"/>
              <a:gd name="connsiteX83" fmla="*/ 32123 w 5957378"/>
              <a:gd name="connsiteY83" fmla="*/ 54548 h 7034110"/>
              <a:gd name="connsiteX84" fmla="*/ 590388 w 5957378"/>
              <a:gd name="connsiteY84" fmla="*/ 35297 h 7034110"/>
              <a:gd name="connsiteX85" fmla="*/ 2245933 w 5957378"/>
              <a:gd name="connsiteY85" fmla="*/ 25672 h 7034110"/>
              <a:gd name="connsiteX86" fmla="*/ 4276864 w 5957378"/>
              <a:gd name="connsiteY86" fmla="*/ 44923 h 7034110"/>
              <a:gd name="connsiteX87" fmla="*/ 4719626 w 5957378"/>
              <a:gd name="connsiteY87" fmla="*/ 73798 h 7034110"/>
              <a:gd name="connsiteX88" fmla="*/ 4892881 w 5957378"/>
              <a:gd name="connsiteY88" fmla="*/ 93049 h 7034110"/>
              <a:gd name="connsiteX89" fmla="*/ 4969883 w 5957378"/>
              <a:gd name="connsiteY89" fmla="*/ 102674 h 7034110"/>
              <a:gd name="connsiteX90" fmla="*/ 5181639 w 5957378"/>
              <a:gd name="connsiteY90" fmla="*/ 102674 h 7034110"/>
              <a:gd name="connsiteX0" fmla="*/ 5181639 w 5957702"/>
              <a:gd name="connsiteY0" fmla="*/ 102674 h 6988670"/>
              <a:gd name="connsiteX1" fmla="*/ 5162388 w 5957702"/>
              <a:gd name="connsiteY1" fmla="*/ 179676 h 6988670"/>
              <a:gd name="connsiteX2" fmla="*/ 5181639 w 5957702"/>
              <a:gd name="connsiteY2" fmla="*/ 391432 h 6988670"/>
              <a:gd name="connsiteX3" fmla="*/ 5162388 w 5957702"/>
              <a:gd name="connsiteY3" fmla="*/ 564687 h 6988670"/>
              <a:gd name="connsiteX4" fmla="*/ 5133512 w 5957702"/>
              <a:gd name="connsiteY4" fmla="*/ 728316 h 6988670"/>
              <a:gd name="connsiteX5" fmla="*/ 5123887 w 5957702"/>
              <a:gd name="connsiteY5" fmla="*/ 766817 h 6988670"/>
              <a:gd name="connsiteX6" fmla="*/ 5104637 w 5957702"/>
              <a:gd name="connsiteY6" fmla="*/ 834194 h 6988670"/>
              <a:gd name="connsiteX7" fmla="*/ 5095011 w 5957702"/>
              <a:gd name="connsiteY7" fmla="*/ 949697 h 6988670"/>
              <a:gd name="connsiteX8" fmla="*/ 5085386 w 5957702"/>
              <a:gd name="connsiteY8" fmla="*/ 1199954 h 6988670"/>
              <a:gd name="connsiteX9" fmla="*/ 5075761 w 5957702"/>
              <a:gd name="connsiteY9" fmla="*/ 1296207 h 6988670"/>
              <a:gd name="connsiteX10" fmla="*/ 5085386 w 5957702"/>
              <a:gd name="connsiteY10" fmla="*/ 1584965 h 6988670"/>
              <a:gd name="connsiteX11" fmla="*/ 5114262 w 5957702"/>
              <a:gd name="connsiteY11" fmla="*/ 1700468 h 6988670"/>
              <a:gd name="connsiteX12" fmla="*/ 5152763 w 5957702"/>
              <a:gd name="connsiteY12" fmla="*/ 1729344 h 6988670"/>
              <a:gd name="connsiteX13" fmla="*/ 5172013 w 5957702"/>
              <a:gd name="connsiteY13" fmla="*/ 1758220 h 6988670"/>
              <a:gd name="connsiteX14" fmla="*/ 5191264 w 5957702"/>
              <a:gd name="connsiteY14" fmla="*/ 1873723 h 6988670"/>
              <a:gd name="connsiteX15" fmla="*/ 5210514 w 5957702"/>
              <a:gd name="connsiteY15" fmla="*/ 1969975 h 6988670"/>
              <a:gd name="connsiteX16" fmla="*/ 5239390 w 5957702"/>
              <a:gd name="connsiteY16" fmla="*/ 2008476 h 6988670"/>
              <a:gd name="connsiteX17" fmla="*/ 5268266 w 5957702"/>
              <a:gd name="connsiteY17" fmla="*/ 2258733 h 6988670"/>
              <a:gd name="connsiteX18" fmla="*/ 5297142 w 5957702"/>
              <a:gd name="connsiteY18" fmla="*/ 2287609 h 6988670"/>
              <a:gd name="connsiteX19" fmla="*/ 5345268 w 5957702"/>
              <a:gd name="connsiteY19" fmla="*/ 2345361 h 6988670"/>
              <a:gd name="connsiteX20" fmla="*/ 5364519 w 5957702"/>
              <a:gd name="connsiteY20" fmla="*/ 2480114 h 6988670"/>
              <a:gd name="connsiteX21" fmla="*/ 5383769 w 5957702"/>
              <a:gd name="connsiteY21" fmla="*/ 2836249 h 6988670"/>
              <a:gd name="connsiteX22" fmla="*/ 5403020 w 5957702"/>
              <a:gd name="connsiteY22" fmla="*/ 2913251 h 6988670"/>
              <a:gd name="connsiteX23" fmla="*/ 5412645 w 5957702"/>
              <a:gd name="connsiteY23" fmla="*/ 2951752 h 6988670"/>
              <a:gd name="connsiteX24" fmla="*/ 5431895 w 5957702"/>
              <a:gd name="connsiteY24" fmla="*/ 2999878 h 6988670"/>
              <a:gd name="connsiteX25" fmla="*/ 5460771 w 5957702"/>
              <a:gd name="connsiteY25" fmla="*/ 3019129 h 6988670"/>
              <a:gd name="connsiteX26" fmla="*/ 5480022 w 5957702"/>
              <a:gd name="connsiteY26" fmla="*/ 3153883 h 6988670"/>
              <a:gd name="connsiteX27" fmla="*/ 5508898 w 5957702"/>
              <a:gd name="connsiteY27" fmla="*/ 3211634 h 6988670"/>
              <a:gd name="connsiteX28" fmla="*/ 5518523 w 5957702"/>
              <a:gd name="connsiteY28" fmla="*/ 3279011 h 6988670"/>
              <a:gd name="connsiteX29" fmla="*/ 5528148 w 5957702"/>
              <a:gd name="connsiteY29" fmla="*/ 3307887 h 6988670"/>
              <a:gd name="connsiteX30" fmla="*/ 5537773 w 5957702"/>
              <a:gd name="connsiteY30" fmla="*/ 3365638 h 6988670"/>
              <a:gd name="connsiteX31" fmla="*/ 5557024 w 5957702"/>
              <a:gd name="connsiteY31" fmla="*/ 3423390 h 6988670"/>
              <a:gd name="connsiteX32" fmla="*/ 5566649 w 5957702"/>
              <a:gd name="connsiteY32" fmla="*/ 3452266 h 6988670"/>
              <a:gd name="connsiteX33" fmla="*/ 5595525 w 5957702"/>
              <a:gd name="connsiteY33" fmla="*/ 3567769 h 6988670"/>
              <a:gd name="connsiteX34" fmla="*/ 5614775 w 5957702"/>
              <a:gd name="connsiteY34" fmla="*/ 3731398 h 6988670"/>
              <a:gd name="connsiteX35" fmla="*/ 5576274 w 5957702"/>
              <a:gd name="connsiteY35" fmla="*/ 4106784 h 6988670"/>
              <a:gd name="connsiteX36" fmla="*/ 5595525 w 5957702"/>
              <a:gd name="connsiteY36" fmla="*/ 4164535 h 6988670"/>
              <a:gd name="connsiteX37" fmla="*/ 5605150 w 5957702"/>
              <a:gd name="connsiteY37" fmla="*/ 4203036 h 6988670"/>
              <a:gd name="connsiteX38" fmla="*/ 5624401 w 5957702"/>
              <a:gd name="connsiteY38" fmla="*/ 4260788 h 6988670"/>
              <a:gd name="connsiteX39" fmla="*/ 5614775 w 5957702"/>
              <a:gd name="connsiteY39" fmla="*/ 4434043 h 6988670"/>
              <a:gd name="connsiteX40" fmla="*/ 5595525 w 5957702"/>
              <a:gd name="connsiteY40" fmla="*/ 4530295 h 6988670"/>
              <a:gd name="connsiteX41" fmla="*/ 5605150 w 5957702"/>
              <a:gd name="connsiteY41" fmla="*/ 4588047 h 6988670"/>
              <a:gd name="connsiteX42" fmla="*/ 5643651 w 5957702"/>
              <a:gd name="connsiteY42" fmla="*/ 4607297 h 6988670"/>
              <a:gd name="connsiteX43" fmla="*/ 5634026 w 5957702"/>
              <a:gd name="connsiteY43" fmla="*/ 4665049 h 6988670"/>
              <a:gd name="connsiteX44" fmla="*/ 5605150 w 5957702"/>
              <a:gd name="connsiteY44" fmla="*/ 4761302 h 6988670"/>
              <a:gd name="connsiteX45" fmla="*/ 5576274 w 5957702"/>
              <a:gd name="connsiteY45" fmla="*/ 4915306 h 6988670"/>
              <a:gd name="connsiteX46" fmla="*/ 5566649 w 5957702"/>
              <a:gd name="connsiteY46" fmla="*/ 4963432 h 6988670"/>
              <a:gd name="connsiteX47" fmla="*/ 5576274 w 5957702"/>
              <a:gd name="connsiteY47" fmla="*/ 5050060 h 6988670"/>
              <a:gd name="connsiteX48" fmla="*/ 5595525 w 5957702"/>
              <a:gd name="connsiteY48" fmla="*/ 5078935 h 6988670"/>
              <a:gd name="connsiteX49" fmla="*/ 5614775 w 5957702"/>
              <a:gd name="connsiteY49" fmla="*/ 5175188 h 6988670"/>
              <a:gd name="connsiteX50" fmla="*/ 5624401 w 5957702"/>
              <a:gd name="connsiteY50" fmla="*/ 5300316 h 6988670"/>
              <a:gd name="connsiteX51" fmla="*/ 5643651 w 5957702"/>
              <a:gd name="connsiteY51" fmla="*/ 5358068 h 6988670"/>
              <a:gd name="connsiteX52" fmla="*/ 5662902 w 5957702"/>
              <a:gd name="connsiteY52" fmla="*/ 5435070 h 6988670"/>
              <a:gd name="connsiteX53" fmla="*/ 5682152 w 5957702"/>
              <a:gd name="connsiteY53" fmla="*/ 5579449 h 6988670"/>
              <a:gd name="connsiteX54" fmla="*/ 5691778 w 5957702"/>
              <a:gd name="connsiteY54" fmla="*/ 5627575 h 6988670"/>
              <a:gd name="connsiteX55" fmla="*/ 5730279 w 5957702"/>
              <a:gd name="connsiteY55" fmla="*/ 5637201 h 6988670"/>
              <a:gd name="connsiteX56" fmla="*/ 5768780 w 5957702"/>
              <a:gd name="connsiteY56" fmla="*/ 5750924 h 6988670"/>
              <a:gd name="connsiteX57" fmla="*/ 5778405 w 5957702"/>
              <a:gd name="connsiteY57" fmla="*/ 6330220 h 6988670"/>
              <a:gd name="connsiteX58" fmla="*/ 5836157 w 5957702"/>
              <a:gd name="connsiteY58" fmla="*/ 6378346 h 6988670"/>
              <a:gd name="connsiteX59" fmla="*/ 5865032 w 5957702"/>
              <a:gd name="connsiteY59" fmla="*/ 6407222 h 6988670"/>
              <a:gd name="connsiteX60" fmla="*/ 5874658 w 5957702"/>
              <a:gd name="connsiteY60" fmla="*/ 6436097 h 6988670"/>
              <a:gd name="connsiteX61" fmla="*/ 5893908 w 5957702"/>
              <a:gd name="connsiteY61" fmla="*/ 6686354 h 6988670"/>
              <a:gd name="connsiteX62" fmla="*/ 5903533 w 5957702"/>
              <a:gd name="connsiteY62" fmla="*/ 6782607 h 6988670"/>
              <a:gd name="connsiteX63" fmla="*/ 5922784 w 5957702"/>
              <a:gd name="connsiteY63" fmla="*/ 6859609 h 6988670"/>
              <a:gd name="connsiteX64" fmla="*/ 5942034 w 5957702"/>
              <a:gd name="connsiteY64" fmla="*/ 6984737 h 6988670"/>
              <a:gd name="connsiteX65" fmla="*/ 5951660 w 5957702"/>
              <a:gd name="connsiteY65" fmla="*/ 6901736 h 6988670"/>
              <a:gd name="connsiteX66" fmla="*/ 5730279 w 5957702"/>
              <a:gd name="connsiteY66" fmla="*/ 6984737 h 6988670"/>
              <a:gd name="connsiteX67" fmla="*/ 5662902 w 5957702"/>
              <a:gd name="connsiteY67" fmla="*/ 6975112 h 6988670"/>
              <a:gd name="connsiteX68" fmla="*/ 5374144 w 5957702"/>
              <a:gd name="connsiteY68" fmla="*/ 6955862 h 6988670"/>
              <a:gd name="connsiteX69" fmla="*/ 3506843 w 5957702"/>
              <a:gd name="connsiteY69" fmla="*/ 6936611 h 6988670"/>
              <a:gd name="connsiteX70" fmla="*/ 2457689 w 5957702"/>
              <a:gd name="connsiteY70" fmla="*/ 6926986 h 6988670"/>
              <a:gd name="connsiteX71" fmla="*/ 1331533 w 5957702"/>
              <a:gd name="connsiteY71" fmla="*/ 6917361 h 6988670"/>
              <a:gd name="connsiteX72" fmla="*/ 494135 w 5957702"/>
              <a:gd name="connsiteY72" fmla="*/ 6907735 h 6988670"/>
              <a:gd name="connsiteX73" fmla="*/ 89874 w 5957702"/>
              <a:gd name="connsiteY73" fmla="*/ 6898110 h 6988670"/>
              <a:gd name="connsiteX74" fmla="*/ 60999 w 5957702"/>
              <a:gd name="connsiteY74" fmla="*/ 6128089 h 6988670"/>
              <a:gd name="connsiteX75" fmla="*/ 41748 w 5957702"/>
              <a:gd name="connsiteY75" fmla="*/ 6022211 h 6988670"/>
              <a:gd name="connsiteX76" fmla="*/ 22498 w 5957702"/>
              <a:gd name="connsiteY76" fmla="*/ 5791205 h 6988670"/>
              <a:gd name="connsiteX77" fmla="*/ 32123 w 5957702"/>
              <a:gd name="connsiteY77" fmla="*/ 3105756 h 6988670"/>
              <a:gd name="connsiteX78" fmla="*/ 99500 w 5957702"/>
              <a:gd name="connsiteY78" fmla="*/ 2354986 h 6988670"/>
              <a:gd name="connsiteX79" fmla="*/ 99500 w 5957702"/>
              <a:gd name="connsiteY79" fmla="*/ 1296207 h 6988670"/>
              <a:gd name="connsiteX80" fmla="*/ 70624 w 5957702"/>
              <a:gd name="connsiteY80" fmla="*/ 1026700 h 6988670"/>
              <a:gd name="connsiteX81" fmla="*/ 41748 w 5957702"/>
              <a:gd name="connsiteY81" fmla="*/ 814944 h 6988670"/>
              <a:gd name="connsiteX82" fmla="*/ 32123 w 5957702"/>
              <a:gd name="connsiteY82" fmla="*/ 670565 h 6988670"/>
              <a:gd name="connsiteX83" fmla="*/ 32123 w 5957702"/>
              <a:gd name="connsiteY83" fmla="*/ 54548 h 6988670"/>
              <a:gd name="connsiteX84" fmla="*/ 590388 w 5957702"/>
              <a:gd name="connsiteY84" fmla="*/ 35297 h 6988670"/>
              <a:gd name="connsiteX85" fmla="*/ 2245933 w 5957702"/>
              <a:gd name="connsiteY85" fmla="*/ 25672 h 6988670"/>
              <a:gd name="connsiteX86" fmla="*/ 4276864 w 5957702"/>
              <a:gd name="connsiteY86" fmla="*/ 44923 h 6988670"/>
              <a:gd name="connsiteX87" fmla="*/ 4719626 w 5957702"/>
              <a:gd name="connsiteY87" fmla="*/ 73798 h 6988670"/>
              <a:gd name="connsiteX88" fmla="*/ 4892881 w 5957702"/>
              <a:gd name="connsiteY88" fmla="*/ 93049 h 6988670"/>
              <a:gd name="connsiteX89" fmla="*/ 4969883 w 5957702"/>
              <a:gd name="connsiteY89" fmla="*/ 102674 h 6988670"/>
              <a:gd name="connsiteX90" fmla="*/ 5181639 w 5957702"/>
              <a:gd name="connsiteY90" fmla="*/ 102674 h 6988670"/>
              <a:gd name="connsiteX0" fmla="*/ 5181639 w 5957702"/>
              <a:gd name="connsiteY0" fmla="*/ 102674 h 6985118"/>
              <a:gd name="connsiteX1" fmla="*/ 5162388 w 5957702"/>
              <a:gd name="connsiteY1" fmla="*/ 179676 h 6985118"/>
              <a:gd name="connsiteX2" fmla="*/ 5181639 w 5957702"/>
              <a:gd name="connsiteY2" fmla="*/ 391432 h 6985118"/>
              <a:gd name="connsiteX3" fmla="*/ 5162388 w 5957702"/>
              <a:gd name="connsiteY3" fmla="*/ 564687 h 6985118"/>
              <a:gd name="connsiteX4" fmla="*/ 5133512 w 5957702"/>
              <a:gd name="connsiteY4" fmla="*/ 728316 h 6985118"/>
              <a:gd name="connsiteX5" fmla="*/ 5123887 w 5957702"/>
              <a:gd name="connsiteY5" fmla="*/ 766817 h 6985118"/>
              <a:gd name="connsiteX6" fmla="*/ 5104637 w 5957702"/>
              <a:gd name="connsiteY6" fmla="*/ 834194 h 6985118"/>
              <a:gd name="connsiteX7" fmla="*/ 5095011 w 5957702"/>
              <a:gd name="connsiteY7" fmla="*/ 949697 h 6985118"/>
              <a:gd name="connsiteX8" fmla="*/ 5085386 w 5957702"/>
              <a:gd name="connsiteY8" fmla="*/ 1199954 h 6985118"/>
              <a:gd name="connsiteX9" fmla="*/ 5075761 w 5957702"/>
              <a:gd name="connsiteY9" fmla="*/ 1296207 h 6985118"/>
              <a:gd name="connsiteX10" fmla="*/ 5085386 w 5957702"/>
              <a:gd name="connsiteY10" fmla="*/ 1584965 h 6985118"/>
              <a:gd name="connsiteX11" fmla="*/ 5114262 w 5957702"/>
              <a:gd name="connsiteY11" fmla="*/ 1700468 h 6985118"/>
              <a:gd name="connsiteX12" fmla="*/ 5152763 w 5957702"/>
              <a:gd name="connsiteY12" fmla="*/ 1729344 h 6985118"/>
              <a:gd name="connsiteX13" fmla="*/ 5172013 w 5957702"/>
              <a:gd name="connsiteY13" fmla="*/ 1758220 h 6985118"/>
              <a:gd name="connsiteX14" fmla="*/ 5191264 w 5957702"/>
              <a:gd name="connsiteY14" fmla="*/ 1873723 h 6985118"/>
              <a:gd name="connsiteX15" fmla="*/ 5210514 w 5957702"/>
              <a:gd name="connsiteY15" fmla="*/ 1969975 h 6985118"/>
              <a:gd name="connsiteX16" fmla="*/ 5239390 w 5957702"/>
              <a:gd name="connsiteY16" fmla="*/ 2008476 h 6985118"/>
              <a:gd name="connsiteX17" fmla="*/ 5268266 w 5957702"/>
              <a:gd name="connsiteY17" fmla="*/ 2258733 h 6985118"/>
              <a:gd name="connsiteX18" fmla="*/ 5297142 w 5957702"/>
              <a:gd name="connsiteY18" fmla="*/ 2287609 h 6985118"/>
              <a:gd name="connsiteX19" fmla="*/ 5345268 w 5957702"/>
              <a:gd name="connsiteY19" fmla="*/ 2345361 h 6985118"/>
              <a:gd name="connsiteX20" fmla="*/ 5364519 w 5957702"/>
              <a:gd name="connsiteY20" fmla="*/ 2480114 h 6985118"/>
              <a:gd name="connsiteX21" fmla="*/ 5383769 w 5957702"/>
              <a:gd name="connsiteY21" fmla="*/ 2836249 h 6985118"/>
              <a:gd name="connsiteX22" fmla="*/ 5403020 w 5957702"/>
              <a:gd name="connsiteY22" fmla="*/ 2913251 h 6985118"/>
              <a:gd name="connsiteX23" fmla="*/ 5412645 w 5957702"/>
              <a:gd name="connsiteY23" fmla="*/ 2951752 h 6985118"/>
              <a:gd name="connsiteX24" fmla="*/ 5431895 w 5957702"/>
              <a:gd name="connsiteY24" fmla="*/ 2999878 h 6985118"/>
              <a:gd name="connsiteX25" fmla="*/ 5460771 w 5957702"/>
              <a:gd name="connsiteY25" fmla="*/ 3019129 h 6985118"/>
              <a:gd name="connsiteX26" fmla="*/ 5480022 w 5957702"/>
              <a:gd name="connsiteY26" fmla="*/ 3153883 h 6985118"/>
              <a:gd name="connsiteX27" fmla="*/ 5508898 w 5957702"/>
              <a:gd name="connsiteY27" fmla="*/ 3211634 h 6985118"/>
              <a:gd name="connsiteX28" fmla="*/ 5518523 w 5957702"/>
              <a:gd name="connsiteY28" fmla="*/ 3279011 h 6985118"/>
              <a:gd name="connsiteX29" fmla="*/ 5528148 w 5957702"/>
              <a:gd name="connsiteY29" fmla="*/ 3307887 h 6985118"/>
              <a:gd name="connsiteX30" fmla="*/ 5537773 w 5957702"/>
              <a:gd name="connsiteY30" fmla="*/ 3365638 h 6985118"/>
              <a:gd name="connsiteX31" fmla="*/ 5557024 w 5957702"/>
              <a:gd name="connsiteY31" fmla="*/ 3423390 h 6985118"/>
              <a:gd name="connsiteX32" fmla="*/ 5566649 w 5957702"/>
              <a:gd name="connsiteY32" fmla="*/ 3452266 h 6985118"/>
              <a:gd name="connsiteX33" fmla="*/ 5595525 w 5957702"/>
              <a:gd name="connsiteY33" fmla="*/ 3567769 h 6985118"/>
              <a:gd name="connsiteX34" fmla="*/ 5614775 w 5957702"/>
              <a:gd name="connsiteY34" fmla="*/ 3731398 h 6985118"/>
              <a:gd name="connsiteX35" fmla="*/ 5576274 w 5957702"/>
              <a:gd name="connsiteY35" fmla="*/ 4106784 h 6985118"/>
              <a:gd name="connsiteX36" fmla="*/ 5595525 w 5957702"/>
              <a:gd name="connsiteY36" fmla="*/ 4164535 h 6985118"/>
              <a:gd name="connsiteX37" fmla="*/ 5605150 w 5957702"/>
              <a:gd name="connsiteY37" fmla="*/ 4203036 h 6985118"/>
              <a:gd name="connsiteX38" fmla="*/ 5624401 w 5957702"/>
              <a:gd name="connsiteY38" fmla="*/ 4260788 h 6985118"/>
              <a:gd name="connsiteX39" fmla="*/ 5614775 w 5957702"/>
              <a:gd name="connsiteY39" fmla="*/ 4434043 h 6985118"/>
              <a:gd name="connsiteX40" fmla="*/ 5595525 w 5957702"/>
              <a:gd name="connsiteY40" fmla="*/ 4530295 h 6985118"/>
              <a:gd name="connsiteX41" fmla="*/ 5605150 w 5957702"/>
              <a:gd name="connsiteY41" fmla="*/ 4588047 h 6985118"/>
              <a:gd name="connsiteX42" fmla="*/ 5643651 w 5957702"/>
              <a:gd name="connsiteY42" fmla="*/ 4607297 h 6985118"/>
              <a:gd name="connsiteX43" fmla="*/ 5634026 w 5957702"/>
              <a:gd name="connsiteY43" fmla="*/ 4665049 h 6985118"/>
              <a:gd name="connsiteX44" fmla="*/ 5605150 w 5957702"/>
              <a:gd name="connsiteY44" fmla="*/ 4761302 h 6985118"/>
              <a:gd name="connsiteX45" fmla="*/ 5576274 w 5957702"/>
              <a:gd name="connsiteY45" fmla="*/ 4915306 h 6985118"/>
              <a:gd name="connsiteX46" fmla="*/ 5566649 w 5957702"/>
              <a:gd name="connsiteY46" fmla="*/ 4963432 h 6985118"/>
              <a:gd name="connsiteX47" fmla="*/ 5576274 w 5957702"/>
              <a:gd name="connsiteY47" fmla="*/ 5050060 h 6985118"/>
              <a:gd name="connsiteX48" fmla="*/ 5595525 w 5957702"/>
              <a:gd name="connsiteY48" fmla="*/ 5078935 h 6985118"/>
              <a:gd name="connsiteX49" fmla="*/ 5614775 w 5957702"/>
              <a:gd name="connsiteY49" fmla="*/ 5175188 h 6985118"/>
              <a:gd name="connsiteX50" fmla="*/ 5624401 w 5957702"/>
              <a:gd name="connsiteY50" fmla="*/ 5300316 h 6985118"/>
              <a:gd name="connsiteX51" fmla="*/ 5643651 w 5957702"/>
              <a:gd name="connsiteY51" fmla="*/ 5358068 h 6985118"/>
              <a:gd name="connsiteX52" fmla="*/ 5662902 w 5957702"/>
              <a:gd name="connsiteY52" fmla="*/ 5435070 h 6985118"/>
              <a:gd name="connsiteX53" fmla="*/ 5682152 w 5957702"/>
              <a:gd name="connsiteY53" fmla="*/ 5579449 h 6985118"/>
              <a:gd name="connsiteX54" fmla="*/ 5691778 w 5957702"/>
              <a:gd name="connsiteY54" fmla="*/ 5627575 h 6985118"/>
              <a:gd name="connsiteX55" fmla="*/ 5730279 w 5957702"/>
              <a:gd name="connsiteY55" fmla="*/ 5637201 h 6985118"/>
              <a:gd name="connsiteX56" fmla="*/ 5768780 w 5957702"/>
              <a:gd name="connsiteY56" fmla="*/ 5750924 h 6985118"/>
              <a:gd name="connsiteX57" fmla="*/ 5778405 w 5957702"/>
              <a:gd name="connsiteY57" fmla="*/ 6330220 h 6985118"/>
              <a:gd name="connsiteX58" fmla="*/ 5836157 w 5957702"/>
              <a:gd name="connsiteY58" fmla="*/ 6378346 h 6985118"/>
              <a:gd name="connsiteX59" fmla="*/ 5865032 w 5957702"/>
              <a:gd name="connsiteY59" fmla="*/ 6407222 h 6985118"/>
              <a:gd name="connsiteX60" fmla="*/ 5874658 w 5957702"/>
              <a:gd name="connsiteY60" fmla="*/ 6436097 h 6985118"/>
              <a:gd name="connsiteX61" fmla="*/ 5893908 w 5957702"/>
              <a:gd name="connsiteY61" fmla="*/ 6686354 h 6985118"/>
              <a:gd name="connsiteX62" fmla="*/ 5903533 w 5957702"/>
              <a:gd name="connsiteY62" fmla="*/ 6782607 h 6985118"/>
              <a:gd name="connsiteX63" fmla="*/ 5922784 w 5957702"/>
              <a:gd name="connsiteY63" fmla="*/ 6859609 h 6985118"/>
              <a:gd name="connsiteX64" fmla="*/ 5942034 w 5957702"/>
              <a:gd name="connsiteY64" fmla="*/ 6984737 h 6985118"/>
              <a:gd name="connsiteX65" fmla="*/ 5951660 w 5957702"/>
              <a:gd name="connsiteY65" fmla="*/ 6901736 h 6985118"/>
              <a:gd name="connsiteX66" fmla="*/ 5730279 w 5957702"/>
              <a:gd name="connsiteY66" fmla="*/ 6984737 h 6985118"/>
              <a:gd name="connsiteX67" fmla="*/ 5662902 w 5957702"/>
              <a:gd name="connsiteY67" fmla="*/ 6862715 h 6985118"/>
              <a:gd name="connsiteX68" fmla="*/ 5374144 w 5957702"/>
              <a:gd name="connsiteY68" fmla="*/ 6955862 h 6985118"/>
              <a:gd name="connsiteX69" fmla="*/ 3506843 w 5957702"/>
              <a:gd name="connsiteY69" fmla="*/ 6936611 h 6985118"/>
              <a:gd name="connsiteX70" fmla="*/ 2457689 w 5957702"/>
              <a:gd name="connsiteY70" fmla="*/ 6926986 h 6985118"/>
              <a:gd name="connsiteX71" fmla="*/ 1331533 w 5957702"/>
              <a:gd name="connsiteY71" fmla="*/ 6917361 h 6985118"/>
              <a:gd name="connsiteX72" fmla="*/ 494135 w 5957702"/>
              <a:gd name="connsiteY72" fmla="*/ 6907735 h 6985118"/>
              <a:gd name="connsiteX73" fmla="*/ 89874 w 5957702"/>
              <a:gd name="connsiteY73" fmla="*/ 6898110 h 6985118"/>
              <a:gd name="connsiteX74" fmla="*/ 60999 w 5957702"/>
              <a:gd name="connsiteY74" fmla="*/ 6128089 h 6985118"/>
              <a:gd name="connsiteX75" fmla="*/ 41748 w 5957702"/>
              <a:gd name="connsiteY75" fmla="*/ 6022211 h 6985118"/>
              <a:gd name="connsiteX76" fmla="*/ 22498 w 5957702"/>
              <a:gd name="connsiteY76" fmla="*/ 5791205 h 6985118"/>
              <a:gd name="connsiteX77" fmla="*/ 32123 w 5957702"/>
              <a:gd name="connsiteY77" fmla="*/ 3105756 h 6985118"/>
              <a:gd name="connsiteX78" fmla="*/ 99500 w 5957702"/>
              <a:gd name="connsiteY78" fmla="*/ 2354986 h 6985118"/>
              <a:gd name="connsiteX79" fmla="*/ 99500 w 5957702"/>
              <a:gd name="connsiteY79" fmla="*/ 1296207 h 6985118"/>
              <a:gd name="connsiteX80" fmla="*/ 70624 w 5957702"/>
              <a:gd name="connsiteY80" fmla="*/ 1026700 h 6985118"/>
              <a:gd name="connsiteX81" fmla="*/ 41748 w 5957702"/>
              <a:gd name="connsiteY81" fmla="*/ 814944 h 6985118"/>
              <a:gd name="connsiteX82" fmla="*/ 32123 w 5957702"/>
              <a:gd name="connsiteY82" fmla="*/ 670565 h 6985118"/>
              <a:gd name="connsiteX83" fmla="*/ 32123 w 5957702"/>
              <a:gd name="connsiteY83" fmla="*/ 54548 h 6985118"/>
              <a:gd name="connsiteX84" fmla="*/ 590388 w 5957702"/>
              <a:gd name="connsiteY84" fmla="*/ 35297 h 6985118"/>
              <a:gd name="connsiteX85" fmla="*/ 2245933 w 5957702"/>
              <a:gd name="connsiteY85" fmla="*/ 25672 h 6985118"/>
              <a:gd name="connsiteX86" fmla="*/ 4276864 w 5957702"/>
              <a:gd name="connsiteY86" fmla="*/ 44923 h 6985118"/>
              <a:gd name="connsiteX87" fmla="*/ 4719626 w 5957702"/>
              <a:gd name="connsiteY87" fmla="*/ 73798 h 6985118"/>
              <a:gd name="connsiteX88" fmla="*/ 4892881 w 5957702"/>
              <a:gd name="connsiteY88" fmla="*/ 93049 h 6985118"/>
              <a:gd name="connsiteX89" fmla="*/ 4969883 w 5957702"/>
              <a:gd name="connsiteY89" fmla="*/ 102674 h 6985118"/>
              <a:gd name="connsiteX90" fmla="*/ 5181639 w 5957702"/>
              <a:gd name="connsiteY90" fmla="*/ 102674 h 6985118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74144 w 5965347"/>
              <a:gd name="connsiteY68" fmla="*/ 6955862 h 6985231"/>
              <a:gd name="connsiteX69" fmla="*/ 3506843 w 5965347"/>
              <a:gd name="connsiteY69" fmla="*/ 6936611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06843 w 5965347"/>
              <a:gd name="connsiteY69" fmla="*/ 6936611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320880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41748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320880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166876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205378 w 5965347"/>
              <a:gd name="connsiteY77" fmla="*/ 4685979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407508 w 5965347"/>
              <a:gd name="connsiteY78" fmla="*/ 2974628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118750 w 5965347"/>
              <a:gd name="connsiteY78" fmla="*/ 2965262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68561 w 5952269"/>
              <a:gd name="connsiteY0" fmla="*/ 77002 h 6959559"/>
              <a:gd name="connsiteX1" fmla="*/ 5149310 w 5952269"/>
              <a:gd name="connsiteY1" fmla="*/ 154004 h 6959559"/>
              <a:gd name="connsiteX2" fmla="*/ 5168561 w 5952269"/>
              <a:gd name="connsiteY2" fmla="*/ 365760 h 6959559"/>
              <a:gd name="connsiteX3" fmla="*/ 5149310 w 5952269"/>
              <a:gd name="connsiteY3" fmla="*/ 539015 h 6959559"/>
              <a:gd name="connsiteX4" fmla="*/ 5120434 w 5952269"/>
              <a:gd name="connsiteY4" fmla="*/ 702644 h 6959559"/>
              <a:gd name="connsiteX5" fmla="*/ 5110809 w 5952269"/>
              <a:gd name="connsiteY5" fmla="*/ 741145 h 6959559"/>
              <a:gd name="connsiteX6" fmla="*/ 5091559 w 5952269"/>
              <a:gd name="connsiteY6" fmla="*/ 808522 h 6959559"/>
              <a:gd name="connsiteX7" fmla="*/ 5081933 w 5952269"/>
              <a:gd name="connsiteY7" fmla="*/ 924025 h 6959559"/>
              <a:gd name="connsiteX8" fmla="*/ 5072308 w 5952269"/>
              <a:gd name="connsiteY8" fmla="*/ 1174282 h 6959559"/>
              <a:gd name="connsiteX9" fmla="*/ 5062683 w 5952269"/>
              <a:gd name="connsiteY9" fmla="*/ 1270535 h 6959559"/>
              <a:gd name="connsiteX10" fmla="*/ 5072308 w 5952269"/>
              <a:gd name="connsiteY10" fmla="*/ 1559293 h 6959559"/>
              <a:gd name="connsiteX11" fmla="*/ 5101184 w 5952269"/>
              <a:gd name="connsiteY11" fmla="*/ 1674796 h 6959559"/>
              <a:gd name="connsiteX12" fmla="*/ 5139685 w 5952269"/>
              <a:gd name="connsiteY12" fmla="*/ 1703672 h 6959559"/>
              <a:gd name="connsiteX13" fmla="*/ 5158935 w 5952269"/>
              <a:gd name="connsiteY13" fmla="*/ 1732548 h 6959559"/>
              <a:gd name="connsiteX14" fmla="*/ 5178186 w 5952269"/>
              <a:gd name="connsiteY14" fmla="*/ 1848051 h 6959559"/>
              <a:gd name="connsiteX15" fmla="*/ 5197436 w 5952269"/>
              <a:gd name="connsiteY15" fmla="*/ 1944303 h 6959559"/>
              <a:gd name="connsiteX16" fmla="*/ 5226312 w 5952269"/>
              <a:gd name="connsiteY16" fmla="*/ 1982804 h 6959559"/>
              <a:gd name="connsiteX17" fmla="*/ 5255188 w 5952269"/>
              <a:gd name="connsiteY17" fmla="*/ 2233061 h 6959559"/>
              <a:gd name="connsiteX18" fmla="*/ 5284064 w 5952269"/>
              <a:gd name="connsiteY18" fmla="*/ 2261937 h 6959559"/>
              <a:gd name="connsiteX19" fmla="*/ 5332190 w 5952269"/>
              <a:gd name="connsiteY19" fmla="*/ 2319689 h 6959559"/>
              <a:gd name="connsiteX20" fmla="*/ 5351441 w 5952269"/>
              <a:gd name="connsiteY20" fmla="*/ 2454442 h 6959559"/>
              <a:gd name="connsiteX21" fmla="*/ 5370691 w 5952269"/>
              <a:gd name="connsiteY21" fmla="*/ 2810577 h 6959559"/>
              <a:gd name="connsiteX22" fmla="*/ 5389942 w 5952269"/>
              <a:gd name="connsiteY22" fmla="*/ 2887579 h 6959559"/>
              <a:gd name="connsiteX23" fmla="*/ 5399567 w 5952269"/>
              <a:gd name="connsiteY23" fmla="*/ 2926080 h 6959559"/>
              <a:gd name="connsiteX24" fmla="*/ 5418817 w 5952269"/>
              <a:gd name="connsiteY24" fmla="*/ 2974206 h 6959559"/>
              <a:gd name="connsiteX25" fmla="*/ 5447693 w 5952269"/>
              <a:gd name="connsiteY25" fmla="*/ 2993457 h 6959559"/>
              <a:gd name="connsiteX26" fmla="*/ 5466944 w 5952269"/>
              <a:gd name="connsiteY26" fmla="*/ 3128211 h 6959559"/>
              <a:gd name="connsiteX27" fmla="*/ 5495820 w 5952269"/>
              <a:gd name="connsiteY27" fmla="*/ 3185962 h 6959559"/>
              <a:gd name="connsiteX28" fmla="*/ 5505445 w 5952269"/>
              <a:gd name="connsiteY28" fmla="*/ 3253339 h 6959559"/>
              <a:gd name="connsiteX29" fmla="*/ 5515070 w 5952269"/>
              <a:gd name="connsiteY29" fmla="*/ 3282215 h 6959559"/>
              <a:gd name="connsiteX30" fmla="*/ 5524695 w 5952269"/>
              <a:gd name="connsiteY30" fmla="*/ 3339966 h 6959559"/>
              <a:gd name="connsiteX31" fmla="*/ 5543946 w 5952269"/>
              <a:gd name="connsiteY31" fmla="*/ 3397718 h 6959559"/>
              <a:gd name="connsiteX32" fmla="*/ 5553571 w 5952269"/>
              <a:gd name="connsiteY32" fmla="*/ 3426594 h 6959559"/>
              <a:gd name="connsiteX33" fmla="*/ 5582447 w 5952269"/>
              <a:gd name="connsiteY33" fmla="*/ 3542097 h 6959559"/>
              <a:gd name="connsiteX34" fmla="*/ 5601697 w 5952269"/>
              <a:gd name="connsiteY34" fmla="*/ 3705726 h 6959559"/>
              <a:gd name="connsiteX35" fmla="*/ 5563196 w 5952269"/>
              <a:gd name="connsiteY35" fmla="*/ 4081112 h 6959559"/>
              <a:gd name="connsiteX36" fmla="*/ 5582447 w 5952269"/>
              <a:gd name="connsiteY36" fmla="*/ 4138863 h 6959559"/>
              <a:gd name="connsiteX37" fmla="*/ 5592072 w 5952269"/>
              <a:gd name="connsiteY37" fmla="*/ 4177364 h 6959559"/>
              <a:gd name="connsiteX38" fmla="*/ 5611323 w 5952269"/>
              <a:gd name="connsiteY38" fmla="*/ 4235116 h 6959559"/>
              <a:gd name="connsiteX39" fmla="*/ 5601697 w 5952269"/>
              <a:gd name="connsiteY39" fmla="*/ 4408371 h 6959559"/>
              <a:gd name="connsiteX40" fmla="*/ 5582447 w 5952269"/>
              <a:gd name="connsiteY40" fmla="*/ 4504623 h 6959559"/>
              <a:gd name="connsiteX41" fmla="*/ 5592072 w 5952269"/>
              <a:gd name="connsiteY41" fmla="*/ 4562375 h 6959559"/>
              <a:gd name="connsiteX42" fmla="*/ 5630573 w 5952269"/>
              <a:gd name="connsiteY42" fmla="*/ 4581625 h 6959559"/>
              <a:gd name="connsiteX43" fmla="*/ 5620948 w 5952269"/>
              <a:gd name="connsiteY43" fmla="*/ 4639377 h 6959559"/>
              <a:gd name="connsiteX44" fmla="*/ 5592072 w 5952269"/>
              <a:gd name="connsiteY44" fmla="*/ 4735630 h 6959559"/>
              <a:gd name="connsiteX45" fmla="*/ 5563196 w 5952269"/>
              <a:gd name="connsiteY45" fmla="*/ 4889634 h 6959559"/>
              <a:gd name="connsiteX46" fmla="*/ 5553571 w 5952269"/>
              <a:gd name="connsiteY46" fmla="*/ 4937760 h 6959559"/>
              <a:gd name="connsiteX47" fmla="*/ 5563196 w 5952269"/>
              <a:gd name="connsiteY47" fmla="*/ 5024388 h 6959559"/>
              <a:gd name="connsiteX48" fmla="*/ 5582447 w 5952269"/>
              <a:gd name="connsiteY48" fmla="*/ 5053263 h 6959559"/>
              <a:gd name="connsiteX49" fmla="*/ 5601697 w 5952269"/>
              <a:gd name="connsiteY49" fmla="*/ 5149516 h 6959559"/>
              <a:gd name="connsiteX50" fmla="*/ 5611323 w 5952269"/>
              <a:gd name="connsiteY50" fmla="*/ 5274644 h 6959559"/>
              <a:gd name="connsiteX51" fmla="*/ 5630573 w 5952269"/>
              <a:gd name="connsiteY51" fmla="*/ 5332396 h 6959559"/>
              <a:gd name="connsiteX52" fmla="*/ 5649824 w 5952269"/>
              <a:gd name="connsiteY52" fmla="*/ 5409398 h 6959559"/>
              <a:gd name="connsiteX53" fmla="*/ 5669074 w 5952269"/>
              <a:gd name="connsiteY53" fmla="*/ 5553777 h 6959559"/>
              <a:gd name="connsiteX54" fmla="*/ 5678700 w 5952269"/>
              <a:gd name="connsiteY54" fmla="*/ 5601903 h 6959559"/>
              <a:gd name="connsiteX55" fmla="*/ 5717201 w 5952269"/>
              <a:gd name="connsiteY55" fmla="*/ 5611529 h 6959559"/>
              <a:gd name="connsiteX56" fmla="*/ 5755702 w 5952269"/>
              <a:gd name="connsiteY56" fmla="*/ 5725252 h 6959559"/>
              <a:gd name="connsiteX57" fmla="*/ 5765327 w 5952269"/>
              <a:gd name="connsiteY57" fmla="*/ 6304548 h 6959559"/>
              <a:gd name="connsiteX58" fmla="*/ 5823079 w 5952269"/>
              <a:gd name="connsiteY58" fmla="*/ 6352674 h 6959559"/>
              <a:gd name="connsiteX59" fmla="*/ 5851954 w 5952269"/>
              <a:gd name="connsiteY59" fmla="*/ 6381550 h 6959559"/>
              <a:gd name="connsiteX60" fmla="*/ 5861580 w 5952269"/>
              <a:gd name="connsiteY60" fmla="*/ 6410425 h 6959559"/>
              <a:gd name="connsiteX61" fmla="*/ 5880830 w 5952269"/>
              <a:gd name="connsiteY61" fmla="*/ 6660682 h 6959559"/>
              <a:gd name="connsiteX62" fmla="*/ 5890455 w 5952269"/>
              <a:gd name="connsiteY62" fmla="*/ 6756935 h 6959559"/>
              <a:gd name="connsiteX63" fmla="*/ 5909706 w 5952269"/>
              <a:gd name="connsiteY63" fmla="*/ 6833937 h 6959559"/>
              <a:gd name="connsiteX64" fmla="*/ 5928956 w 5952269"/>
              <a:gd name="connsiteY64" fmla="*/ 6959065 h 6959559"/>
              <a:gd name="connsiteX65" fmla="*/ 5938582 w 5952269"/>
              <a:gd name="connsiteY65" fmla="*/ 6876064 h 6959559"/>
              <a:gd name="connsiteX66" fmla="*/ 5726826 w 5952269"/>
              <a:gd name="connsiteY66" fmla="*/ 6837304 h 6959559"/>
              <a:gd name="connsiteX67" fmla="*/ 5649824 w 5952269"/>
              <a:gd name="connsiteY67" fmla="*/ 6837043 h 6959559"/>
              <a:gd name="connsiteX68" fmla="*/ 5370691 w 5952269"/>
              <a:gd name="connsiteY68" fmla="*/ 6827160 h 6959559"/>
              <a:gd name="connsiteX69" fmla="*/ 3513016 w 5952269"/>
              <a:gd name="connsiteY69" fmla="*/ 6826643 h 6959559"/>
              <a:gd name="connsiteX70" fmla="*/ 2454237 w 5952269"/>
              <a:gd name="connsiteY70" fmla="*/ 6826384 h 6959559"/>
              <a:gd name="connsiteX71" fmla="*/ 1337705 w 5952269"/>
              <a:gd name="connsiteY71" fmla="*/ 6826125 h 6959559"/>
              <a:gd name="connsiteX72" fmla="*/ 490682 w 5952269"/>
              <a:gd name="connsiteY72" fmla="*/ 6844598 h 6959559"/>
              <a:gd name="connsiteX73" fmla="*/ 298177 w 5952269"/>
              <a:gd name="connsiteY73" fmla="*/ 6821111 h 6959559"/>
              <a:gd name="connsiteX74" fmla="*/ 153798 w 5952269"/>
              <a:gd name="connsiteY74" fmla="*/ 6806874 h 6959559"/>
              <a:gd name="connsiteX75" fmla="*/ 144174 w 5952269"/>
              <a:gd name="connsiteY75" fmla="*/ 6233546 h 6959559"/>
              <a:gd name="connsiteX76" fmla="*/ 153798 w 5952269"/>
              <a:gd name="connsiteY76" fmla="*/ 5996539 h 6959559"/>
              <a:gd name="connsiteX77" fmla="*/ 124923 w 5952269"/>
              <a:gd name="connsiteY77" fmla="*/ 4679040 h 6959559"/>
              <a:gd name="connsiteX78" fmla="*/ 105672 w 5952269"/>
              <a:gd name="connsiteY78" fmla="*/ 2939590 h 6959559"/>
              <a:gd name="connsiteX79" fmla="*/ 86422 w 5952269"/>
              <a:gd name="connsiteY79" fmla="*/ 2329314 h 6959559"/>
              <a:gd name="connsiteX80" fmla="*/ 86422 w 5952269"/>
              <a:gd name="connsiteY80" fmla="*/ 1270535 h 6959559"/>
              <a:gd name="connsiteX81" fmla="*/ 57546 w 5952269"/>
              <a:gd name="connsiteY81" fmla="*/ 1001028 h 6959559"/>
              <a:gd name="connsiteX82" fmla="*/ 28670 w 5952269"/>
              <a:gd name="connsiteY82" fmla="*/ 789272 h 6959559"/>
              <a:gd name="connsiteX83" fmla="*/ 19045 w 5952269"/>
              <a:gd name="connsiteY83" fmla="*/ 644893 h 6959559"/>
              <a:gd name="connsiteX84" fmla="*/ 307802 w 5952269"/>
              <a:gd name="connsiteY84" fmla="*/ 234934 h 6959559"/>
              <a:gd name="connsiteX85" fmla="*/ 577310 w 5952269"/>
              <a:gd name="connsiteY85" fmla="*/ 9625 h 6959559"/>
              <a:gd name="connsiteX86" fmla="*/ 2232855 w 5952269"/>
              <a:gd name="connsiteY86" fmla="*/ 0 h 6959559"/>
              <a:gd name="connsiteX87" fmla="*/ 4263786 w 5952269"/>
              <a:gd name="connsiteY87" fmla="*/ 19251 h 6959559"/>
              <a:gd name="connsiteX88" fmla="*/ 4706548 w 5952269"/>
              <a:gd name="connsiteY88" fmla="*/ 48126 h 6959559"/>
              <a:gd name="connsiteX89" fmla="*/ 4879803 w 5952269"/>
              <a:gd name="connsiteY89" fmla="*/ 67377 h 6959559"/>
              <a:gd name="connsiteX90" fmla="*/ 4956805 w 5952269"/>
              <a:gd name="connsiteY90" fmla="*/ 77002 h 6959559"/>
              <a:gd name="connsiteX91" fmla="*/ 5168561 w 5952269"/>
              <a:gd name="connsiteY91" fmla="*/ 77002 h 6959559"/>
              <a:gd name="connsiteX0" fmla="*/ 5156612 w 5940320"/>
              <a:gd name="connsiteY0" fmla="*/ 77002 h 6959559"/>
              <a:gd name="connsiteX1" fmla="*/ 5137361 w 5940320"/>
              <a:gd name="connsiteY1" fmla="*/ 154004 h 6959559"/>
              <a:gd name="connsiteX2" fmla="*/ 5156612 w 5940320"/>
              <a:gd name="connsiteY2" fmla="*/ 365760 h 6959559"/>
              <a:gd name="connsiteX3" fmla="*/ 5137361 w 5940320"/>
              <a:gd name="connsiteY3" fmla="*/ 539015 h 6959559"/>
              <a:gd name="connsiteX4" fmla="*/ 5108485 w 5940320"/>
              <a:gd name="connsiteY4" fmla="*/ 702644 h 6959559"/>
              <a:gd name="connsiteX5" fmla="*/ 5098860 w 5940320"/>
              <a:gd name="connsiteY5" fmla="*/ 741145 h 6959559"/>
              <a:gd name="connsiteX6" fmla="*/ 5079610 w 5940320"/>
              <a:gd name="connsiteY6" fmla="*/ 808522 h 6959559"/>
              <a:gd name="connsiteX7" fmla="*/ 5069984 w 5940320"/>
              <a:gd name="connsiteY7" fmla="*/ 924025 h 6959559"/>
              <a:gd name="connsiteX8" fmla="*/ 5060359 w 5940320"/>
              <a:gd name="connsiteY8" fmla="*/ 1174282 h 6959559"/>
              <a:gd name="connsiteX9" fmla="*/ 5050734 w 5940320"/>
              <a:gd name="connsiteY9" fmla="*/ 1270535 h 6959559"/>
              <a:gd name="connsiteX10" fmla="*/ 5060359 w 5940320"/>
              <a:gd name="connsiteY10" fmla="*/ 1559293 h 6959559"/>
              <a:gd name="connsiteX11" fmla="*/ 5089235 w 5940320"/>
              <a:gd name="connsiteY11" fmla="*/ 1674796 h 6959559"/>
              <a:gd name="connsiteX12" fmla="*/ 5127736 w 5940320"/>
              <a:gd name="connsiteY12" fmla="*/ 1703672 h 6959559"/>
              <a:gd name="connsiteX13" fmla="*/ 5146986 w 5940320"/>
              <a:gd name="connsiteY13" fmla="*/ 1732548 h 6959559"/>
              <a:gd name="connsiteX14" fmla="*/ 5166237 w 5940320"/>
              <a:gd name="connsiteY14" fmla="*/ 1848051 h 6959559"/>
              <a:gd name="connsiteX15" fmla="*/ 5185487 w 5940320"/>
              <a:gd name="connsiteY15" fmla="*/ 1944303 h 6959559"/>
              <a:gd name="connsiteX16" fmla="*/ 5214363 w 5940320"/>
              <a:gd name="connsiteY16" fmla="*/ 1982804 h 6959559"/>
              <a:gd name="connsiteX17" fmla="*/ 5243239 w 5940320"/>
              <a:gd name="connsiteY17" fmla="*/ 2233061 h 6959559"/>
              <a:gd name="connsiteX18" fmla="*/ 5272115 w 5940320"/>
              <a:gd name="connsiteY18" fmla="*/ 2261937 h 6959559"/>
              <a:gd name="connsiteX19" fmla="*/ 5320241 w 5940320"/>
              <a:gd name="connsiteY19" fmla="*/ 2319689 h 6959559"/>
              <a:gd name="connsiteX20" fmla="*/ 5339492 w 5940320"/>
              <a:gd name="connsiteY20" fmla="*/ 2454442 h 6959559"/>
              <a:gd name="connsiteX21" fmla="*/ 5358742 w 5940320"/>
              <a:gd name="connsiteY21" fmla="*/ 2810577 h 6959559"/>
              <a:gd name="connsiteX22" fmla="*/ 5377993 w 5940320"/>
              <a:gd name="connsiteY22" fmla="*/ 2887579 h 6959559"/>
              <a:gd name="connsiteX23" fmla="*/ 5387618 w 5940320"/>
              <a:gd name="connsiteY23" fmla="*/ 2926080 h 6959559"/>
              <a:gd name="connsiteX24" fmla="*/ 5406868 w 5940320"/>
              <a:gd name="connsiteY24" fmla="*/ 2974206 h 6959559"/>
              <a:gd name="connsiteX25" fmla="*/ 5435744 w 5940320"/>
              <a:gd name="connsiteY25" fmla="*/ 2993457 h 6959559"/>
              <a:gd name="connsiteX26" fmla="*/ 5454995 w 5940320"/>
              <a:gd name="connsiteY26" fmla="*/ 3128211 h 6959559"/>
              <a:gd name="connsiteX27" fmla="*/ 5483871 w 5940320"/>
              <a:gd name="connsiteY27" fmla="*/ 3185962 h 6959559"/>
              <a:gd name="connsiteX28" fmla="*/ 5493496 w 5940320"/>
              <a:gd name="connsiteY28" fmla="*/ 3253339 h 6959559"/>
              <a:gd name="connsiteX29" fmla="*/ 5503121 w 5940320"/>
              <a:gd name="connsiteY29" fmla="*/ 3282215 h 6959559"/>
              <a:gd name="connsiteX30" fmla="*/ 5512746 w 5940320"/>
              <a:gd name="connsiteY30" fmla="*/ 3339966 h 6959559"/>
              <a:gd name="connsiteX31" fmla="*/ 5531997 w 5940320"/>
              <a:gd name="connsiteY31" fmla="*/ 3397718 h 6959559"/>
              <a:gd name="connsiteX32" fmla="*/ 5541622 w 5940320"/>
              <a:gd name="connsiteY32" fmla="*/ 3426594 h 6959559"/>
              <a:gd name="connsiteX33" fmla="*/ 5570498 w 5940320"/>
              <a:gd name="connsiteY33" fmla="*/ 3542097 h 6959559"/>
              <a:gd name="connsiteX34" fmla="*/ 5589748 w 5940320"/>
              <a:gd name="connsiteY34" fmla="*/ 3705726 h 6959559"/>
              <a:gd name="connsiteX35" fmla="*/ 5551247 w 5940320"/>
              <a:gd name="connsiteY35" fmla="*/ 4081112 h 6959559"/>
              <a:gd name="connsiteX36" fmla="*/ 5570498 w 5940320"/>
              <a:gd name="connsiteY36" fmla="*/ 4138863 h 6959559"/>
              <a:gd name="connsiteX37" fmla="*/ 5580123 w 5940320"/>
              <a:gd name="connsiteY37" fmla="*/ 4177364 h 6959559"/>
              <a:gd name="connsiteX38" fmla="*/ 5599374 w 5940320"/>
              <a:gd name="connsiteY38" fmla="*/ 4235116 h 6959559"/>
              <a:gd name="connsiteX39" fmla="*/ 5589748 w 5940320"/>
              <a:gd name="connsiteY39" fmla="*/ 4408371 h 6959559"/>
              <a:gd name="connsiteX40" fmla="*/ 5570498 w 5940320"/>
              <a:gd name="connsiteY40" fmla="*/ 4504623 h 6959559"/>
              <a:gd name="connsiteX41" fmla="*/ 5580123 w 5940320"/>
              <a:gd name="connsiteY41" fmla="*/ 4562375 h 6959559"/>
              <a:gd name="connsiteX42" fmla="*/ 5618624 w 5940320"/>
              <a:gd name="connsiteY42" fmla="*/ 4581625 h 6959559"/>
              <a:gd name="connsiteX43" fmla="*/ 5608999 w 5940320"/>
              <a:gd name="connsiteY43" fmla="*/ 4639377 h 6959559"/>
              <a:gd name="connsiteX44" fmla="*/ 5580123 w 5940320"/>
              <a:gd name="connsiteY44" fmla="*/ 4735630 h 6959559"/>
              <a:gd name="connsiteX45" fmla="*/ 5551247 w 5940320"/>
              <a:gd name="connsiteY45" fmla="*/ 4889634 h 6959559"/>
              <a:gd name="connsiteX46" fmla="*/ 5541622 w 5940320"/>
              <a:gd name="connsiteY46" fmla="*/ 4937760 h 6959559"/>
              <a:gd name="connsiteX47" fmla="*/ 5551247 w 5940320"/>
              <a:gd name="connsiteY47" fmla="*/ 5024388 h 6959559"/>
              <a:gd name="connsiteX48" fmla="*/ 5570498 w 5940320"/>
              <a:gd name="connsiteY48" fmla="*/ 5053263 h 6959559"/>
              <a:gd name="connsiteX49" fmla="*/ 5589748 w 5940320"/>
              <a:gd name="connsiteY49" fmla="*/ 5149516 h 6959559"/>
              <a:gd name="connsiteX50" fmla="*/ 5599374 w 5940320"/>
              <a:gd name="connsiteY50" fmla="*/ 5274644 h 6959559"/>
              <a:gd name="connsiteX51" fmla="*/ 5618624 w 5940320"/>
              <a:gd name="connsiteY51" fmla="*/ 5332396 h 6959559"/>
              <a:gd name="connsiteX52" fmla="*/ 5637875 w 5940320"/>
              <a:gd name="connsiteY52" fmla="*/ 5409398 h 6959559"/>
              <a:gd name="connsiteX53" fmla="*/ 5657125 w 5940320"/>
              <a:gd name="connsiteY53" fmla="*/ 5553777 h 6959559"/>
              <a:gd name="connsiteX54" fmla="*/ 5666751 w 5940320"/>
              <a:gd name="connsiteY54" fmla="*/ 5601903 h 6959559"/>
              <a:gd name="connsiteX55" fmla="*/ 5705252 w 5940320"/>
              <a:gd name="connsiteY55" fmla="*/ 5611529 h 6959559"/>
              <a:gd name="connsiteX56" fmla="*/ 5743753 w 5940320"/>
              <a:gd name="connsiteY56" fmla="*/ 5725252 h 6959559"/>
              <a:gd name="connsiteX57" fmla="*/ 5753378 w 5940320"/>
              <a:gd name="connsiteY57" fmla="*/ 6304548 h 6959559"/>
              <a:gd name="connsiteX58" fmla="*/ 5811130 w 5940320"/>
              <a:gd name="connsiteY58" fmla="*/ 6352674 h 6959559"/>
              <a:gd name="connsiteX59" fmla="*/ 5840005 w 5940320"/>
              <a:gd name="connsiteY59" fmla="*/ 6381550 h 6959559"/>
              <a:gd name="connsiteX60" fmla="*/ 5849631 w 5940320"/>
              <a:gd name="connsiteY60" fmla="*/ 6410425 h 6959559"/>
              <a:gd name="connsiteX61" fmla="*/ 5868881 w 5940320"/>
              <a:gd name="connsiteY61" fmla="*/ 6660682 h 6959559"/>
              <a:gd name="connsiteX62" fmla="*/ 5878506 w 5940320"/>
              <a:gd name="connsiteY62" fmla="*/ 6756935 h 6959559"/>
              <a:gd name="connsiteX63" fmla="*/ 5897757 w 5940320"/>
              <a:gd name="connsiteY63" fmla="*/ 6833937 h 6959559"/>
              <a:gd name="connsiteX64" fmla="*/ 5917007 w 5940320"/>
              <a:gd name="connsiteY64" fmla="*/ 6959065 h 6959559"/>
              <a:gd name="connsiteX65" fmla="*/ 5926633 w 5940320"/>
              <a:gd name="connsiteY65" fmla="*/ 6876064 h 6959559"/>
              <a:gd name="connsiteX66" fmla="*/ 5714877 w 5940320"/>
              <a:gd name="connsiteY66" fmla="*/ 6837304 h 6959559"/>
              <a:gd name="connsiteX67" fmla="*/ 5637875 w 5940320"/>
              <a:gd name="connsiteY67" fmla="*/ 6837043 h 6959559"/>
              <a:gd name="connsiteX68" fmla="*/ 5358742 w 5940320"/>
              <a:gd name="connsiteY68" fmla="*/ 6827160 h 6959559"/>
              <a:gd name="connsiteX69" fmla="*/ 3501067 w 5940320"/>
              <a:gd name="connsiteY69" fmla="*/ 6826643 h 6959559"/>
              <a:gd name="connsiteX70" fmla="*/ 2442288 w 5940320"/>
              <a:gd name="connsiteY70" fmla="*/ 6826384 h 6959559"/>
              <a:gd name="connsiteX71" fmla="*/ 1325756 w 5940320"/>
              <a:gd name="connsiteY71" fmla="*/ 6826125 h 6959559"/>
              <a:gd name="connsiteX72" fmla="*/ 478733 w 5940320"/>
              <a:gd name="connsiteY72" fmla="*/ 6844598 h 6959559"/>
              <a:gd name="connsiteX73" fmla="*/ 286228 w 5940320"/>
              <a:gd name="connsiteY73" fmla="*/ 6821111 h 6959559"/>
              <a:gd name="connsiteX74" fmla="*/ 141849 w 5940320"/>
              <a:gd name="connsiteY74" fmla="*/ 6806874 h 6959559"/>
              <a:gd name="connsiteX75" fmla="*/ 132225 w 5940320"/>
              <a:gd name="connsiteY75" fmla="*/ 6233546 h 6959559"/>
              <a:gd name="connsiteX76" fmla="*/ 141849 w 5940320"/>
              <a:gd name="connsiteY76" fmla="*/ 5996539 h 6959559"/>
              <a:gd name="connsiteX77" fmla="*/ 112974 w 5940320"/>
              <a:gd name="connsiteY77" fmla="*/ 4679040 h 6959559"/>
              <a:gd name="connsiteX78" fmla="*/ 93723 w 5940320"/>
              <a:gd name="connsiteY78" fmla="*/ 2939590 h 6959559"/>
              <a:gd name="connsiteX79" fmla="*/ 74473 w 5940320"/>
              <a:gd name="connsiteY79" fmla="*/ 2329314 h 6959559"/>
              <a:gd name="connsiteX80" fmla="*/ 74473 w 5940320"/>
              <a:gd name="connsiteY80" fmla="*/ 1270535 h 6959559"/>
              <a:gd name="connsiteX81" fmla="*/ 45597 w 5940320"/>
              <a:gd name="connsiteY81" fmla="*/ 1001028 h 6959559"/>
              <a:gd name="connsiteX82" fmla="*/ 16721 w 5940320"/>
              <a:gd name="connsiteY82" fmla="*/ 789272 h 6959559"/>
              <a:gd name="connsiteX83" fmla="*/ 7096 w 5940320"/>
              <a:gd name="connsiteY83" fmla="*/ 644893 h 6959559"/>
              <a:gd name="connsiteX84" fmla="*/ 132224 w 5940320"/>
              <a:gd name="connsiteY84" fmla="*/ 178737 h 6959559"/>
              <a:gd name="connsiteX85" fmla="*/ 565361 w 5940320"/>
              <a:gd name="connsiteY85" fmla="*/ 9625 h 6959559"/>
              <a:gd name="connsiteX86" fmla="*/ 2220906 w 5940320"/>
              <a:gd name="connsiteY86" fmla="*/ 0 h 6959559"/>
              <a:gd name="connsiteX87" fmla="*/ 4251837 w 5940320"/>
              <a:gd name="connsiteY87" fmla="*/ 19251 h 6959559"/>
              <a:gd name="connsiteX88" fmla="*/ 4694599 w 5940320"/>
              <a:gd name="connsiteY88" fmla="*/ 48126 h 6959559"/>
              <a:gd name="connsiteX89" fmla="*/ 4867854 w 5940320"/>
              <a:gd name="connsiteY89" fmla="*/ 67377 h 6959559"/>
              <a:gd name="connsiteX90" fmla="*/ 4944856 w 5940320"/>
              <a:gd name="connsiteY90" fmla="*/ 77002 h 6959559"/>
              <a:gd name="connsiteX91" fmla="*/ 5156612 w 5940320"/>
              <a:gd name="connsiteY91" fmla="*/ 77002 h 6959559"/>
              <a:gd name="connsiteX0" fmla="*/ 5139943 w 5923651"/>
              <a:gd name="connsiteY0" fmla="*/ 77002 h 6959559"/>
              <a:gd name="connsiteX1" fmla="*/ 5120692 w 5923651"/>
              <a:gd name="connsiteY1" fmla="*/ 154004 h 6959559"/>
              <a:gd name="connsiteX2" fmla="*/ 5139943 w 5923651"/>
              <a:gd name="connsiteY2" fmla="*/ 365760 h 6959559"/>
              <a:gd name="connsiteX3" fmla="*/ 5120692 w 5923651"/>
              <a:gd name="connsiteY3" fmla="*/ 539015 h 6959559"/>
              <a:gd name="connsiteX4" fmla="*/ 5091816 w 5923651"/>
              <a:gd name="connsiteY4" fmla="*/ 702644 h 6959559"/>
              <a:gd name="connsiteX5" fmla="*/ 5082191 w 5923651"/>
              <a:gd name="connsiteY5" fmla="*/ 741145 h 6959559"/>
              <a:gd name="connsiteX6" fmla="*/ 5062941 w 5923651"/>
              <a:gd name="connsiteY6" fmla="*/ 808522 h 6959559"/>
              <a:gd name="connsiteX7" fmla="*/ 5053315 w 5923651"/>
              <a:gd name="connsiteY7" fmla="*/ 924025 h 6959559"/>
              <a:gd name="connsiteX8" fmla="*/ 5043690 w 5923651"/>
              <a:gd name="connsiteY8" fmla="*/ 1174282 h 6959559"/>
              <a:gd name="connsiteX9" fmla="*/ 5034065 w 5923651"/>
              <a:gd name="connsiteY9" fmla="*/ 1270535 h 6959559"/>
              <a:gd name="connsiteX10" fmla="*/ 5043690 w 5923651"/>
              <a:gd name="connsiteY10" fmla="*/ 1559293 h 6959559"/>
              <a:gd name="connsiteX11" fmla="*/ 5072566 w 5923651"/>
              <a:gd name="connsiteY11" fmla="*/ 1674796 h 6959559"/>
              <a:gd name="connsiteX12" fmla="*/ 5111067 w 5923651"/>
              <a:gd name="connsiteY12" fmla="*/ 1703672 h 6959559"/>
              <a:gd name="connsiteX13" fmla="*/ 5130317 w 5923651"/>
              <a:gd name="connsiteY13" fmla="*/ 1732548 h 6959559"/>
              <a:gd name="connsiteX14" fmla="*/ 5149568 w 5923651"/>
              <a:gd name="connsiteY14" fmla="*/ 1848051 h 6959559"/>
              <a:gd name="connsiteX15" fmla="*/ 5168818 w 5923651"/>
              <a:gd name="connsiteY15" fmla="*/ 1944303 h 6959559"/>
              <a:gd name="connsiteX16" fmla="*/ 5197694 w 5923651"/>
              <a:gd name="connsiteY16" fmla="*/ 1982804 h 6959559"/>
              <a:gd name="connsiteX17" fmla="*/ 5226570 w 5923651"/>
              <a:gd name="connsiteY17" fmla="*/ 2233061 h 6959559"/>
              <a:gd name="connsiteX18" fmla="*/ 5255446 w 5923651"/>
              <a:gd name="connsiteY18" fmla="*/ 2261937 h 6959559"/>
              <a:gd name="connsiteX19" fmla="*/ 5303572 w 5923651"/>
              <a:gd name="connsiteY19" fmla="*/ 2319689 h 6959559"/>
              <a:gd name="connsiteX20" fmla="*/ 5322823 w 5923651"/>
              <a:gd name="connsiteY20" fmla="*/ 2454442 h 6959559"/>
              <a:gd name="connsiteX21" fmla="*/ 5342073 w 5923651"/>
              <a:gd name="connsiteY21" fmla="*/ 2810577 h 6959559"/>
              <a:gd name="connsiteX22" fmla="*/ 5361324 w 5923651"/>
              <a:gd name="connsiteY22" fmla="*/ 2887579 h 6959559"/>
              <a:gd name="connsiteX23" fmla="*/ 5370949 w 5923651"/>
              <a:gd name="connsiteY23" fmla="*/ 2926080 h 6959559"/>
              <a:gd name="connsiteX24" fmla="*/ 5390199 w 5923651"/>
              <a:gd name="connsiteY24" fmla="*/ 2974206 h 6959559"/>
              <a:gd name="connsiteX25" fmla="*/ 5419075 w 5923651"/>
              <a:gd name="connsiteY25" fmla="*/ 2993457 h 6959559"/>
              <a:gd name="connsiteX26" fmla="*/ 5438326 w 5923651"/>
              <a:gd name="connsiteY26" fmla="*/ 3128211 h 6959559"/>
              <a:gd name="connsiteX27" fmla="*/ 5467202 w 5923651"/>
              <a:gd name="connsiteY27" fmla="*/ 3185962 h 6959559"/>
              <a:gd name="connsiteX28" fmla="*/ 5476827 w 5923651"/>
              <a:gd name="connsiteY28" fmla="*/ 3253339 h 6959559"/>
              <a:gd name="connsiteX29" fmla="*/ 5486452 w 5923651"/>
              <a:gd name="connsiteY29" fmla="*/ 3282215 h 6959559"/>
              <a:gd name="connsiteX30" fmla="*/ 5496077 w 5923651"/>
              <a:gd name="connsiteY30" fmla="*/ 3339966 h 6959559"/>
              <a:gd name="connsiteX31" fmla="*/ 5515328 w 5923651"/>
              <a:gd name="connsiteY31" fmla="*/ 3397718 h 6959559"/>
              <a:gd name="connsiteX32" fmla="*/ 5524953 w 5923651"/>
              <a:gd name="connsiteY32" fmla="*/ 3426594 h 6959559"/>
              <a:gd name="connsiteX33" fmla="*/ 5553829 w 5923651"/>
              <a:gd name="connsiteY33" fmla="*/ 3542097 h 6959559"/>
              <a:gd name="connsiteX34" fmla="*/ 5573079 w 5923651"/>
              <a:gd name="connsiteY34" fmla="*/ 3705726 h 6959559"/>
              <a:gd name="connsiteX35" fmla="*/ 5534578 w 5923651"/>
              <a:gd name="connsiteY35" fmla="*/ 4081112 h 6959559"/>
              <a:gd name="connsiteX36" fmla="*/ 5553829 w 5923651"/>
              <a:gd name="connsiteY36" fmla="*/ 4138863 h 6959559"/>
              <a:gd name="connsiteX37" fmla="*/ 5563454 w 5923651"/>
              <a:gd name="connsiteY37" fmla="*/ 4177364 h 6959559"/>
              <a:gd name="connsiteX38" fmla="*/ 5582705 w 5923651"/>
              <a:gd name="connsiteY38" fmla="*/ 4235116 h 6959559"/>
              <a:gd name="connsiteX39" fmla="*/ 5573079 w 5923651"/>
              <a:gd name="connsiteY39" fmla="*/ 4408371 h 6959559"/>
              <a:gd name="connsiteX40" fmla="*/ 5553829 w 5923651"/>
              <a:gd name="connsiteY40" fmla="*/ 4504623 h 6959559"/>
              <a:gd name="connsiteX41" fmla="*/ 5563454 w 5923651"/>
              <a:gd name="connsiteY41" fmla="*/ 4562375 h 6959559"/>
              <a:gd name="connsiteX42" fmla="*/ 5601955 w 5923651"/>
              <a:gd name="connsiteY42" fmla="*/ 4581625 h 6959559"/>
              <a:gd name="connsiteX43" fmla="*/ 5592330 w 5923651"/>
              <a:gd name="connsiteY43" fmla="*/ 4639377 h 6959559"/>
              <a:gd name="connsiteX44" fmla="*/ 5563454 w 5923651"/>
              <a:gd name="connsiteY44" fmla="*/ 4735630 h 6959559"/>
              <a:gd name="connsiteX45" fmla="*/ 5534578 w 5923651"/>
              <a:gd name="connsiteY45" fmla="*/ 4889634 h 6959559"/>
              <a:gd name="connsiteX46" fmla="*/ 5524953 w 5923651"/>
              <a:gd name="connsiteY46" fmla="*/ 4937760 h 6959559"/>
              <a:gd name="connsiteX47" fmla="*/ 5534578 w 5923651"/>
              <a:gd name="connsiteY47" fmla="*/ 5024388 h 6959559"/>
              <a:gd name="connsiteX48" fmla="*/ 5553829 w 5923651"/>
              <a:gd name="connsiteY48" fmla="*/ 5053263 h 6959559"/>
              <a:gd name="connsiteX49" fmla="*/ 5573079 w 5923651"/>
              <a:gd name="connsiteY49" fmla="*/ 5149516 h 6959559"/>
              <a:gd name="connsiteX50" fmla="*/ 5582705 w 5923651"/>
              <a:gd name="connsiteY50" fmla="*/ 5274644 h 6959559"/>
              <a:gd name="connsiteX51" fmla="*/ 5601955 w 5923651"/>
              <a:gd name="connsiteY51" fmla="*/ 5332396 h 6959559"/>
              <a:gd name="connsiteX52" fmla="*/ 5621206 w 5923651"/>
              <a:gd name="connsiteY52" fmla="*/ 5409398 h 6959559"/>
              <a:gd name="connsiteX53" fmla="*/ 5640456 w 5923651"/>
              <a:gd name="connsiteY53" fmla="*/ 5553777 h 6959559"/>
              <a:gd name="connsiteX54" fmla="*/ 5650082 w 5923651"/>
              <a:gd name="connsiteY54" fmla="*/ 5601903 h 6959559"/>
              <a:gd name="connsiteX55" fmla="*/ 5688583 w 5923651"/>
              <a:gd name="connsiteY55" fmla="*/ 5611529 h 6959559"/>
              <a:gd name="connsiteX56" fmla="*/ 5727084 w 5923651"/>
              <a:gd name="connsiteY56" fmla="*/ 5725252 h 6959559"/>
              <a:gd name="connsiteX57" fmla="*/ 5736709 w 5923651"/>
              <a:gd name="connsiteY57" fmla="*/ 6304548 h 6959559"/>
              <a:gd name="connsiteX58" fmla="*/ 5794461 w 5923651"/>
              <a:gd name="connsiteY58" fmla="*/ 6352674 h 6959559"/>
              <a:gd name="connsiteX59" fmla="*/ 5823336 w 5923651"/>
              <a:gd name="connsiteY59" fmla="*/ 6381550 h 6959559"/>
              <a:gd name="connsiteX60" fmla="*/ 5832962 w 5923651"/>
              <a:gd name="connsiteY60" fmla="*/ 6410425 h 6959559"/>
              <a:gd name="connsiteX61" fmla="*/ 5852212 w 5923651"/>
              <a:gd name="connsiteY61" fmla="*/ 6660682 h 6959559"/>
              <a:gd name="connsiteX62" fmla="*/ 5861837 w 5923651"/>
              <a:gd name="connsiteY62" fmla="*/ 6756935 h 6959559"/>
              <a:gd name="connsiteX63" fmla="*/ 5881088 w 5923651"/>
              <a:gd name="connsiteY63" fmla="*/ 6833937 h 6959559"/>
              <a:gd name="connsiteX64" fmla="*/ 5900338 w 5923651"/>
              <a:gd name="connsiteY64" fmla="*/ 6959065 h 6959559"/>
              <a:gd name="connsiteX65" fmla="*/ 5909964 w 5923651"/>
              <a:gd name="connsiteY65" fmla="*/ 6876064 h 6959559"/>
              <a:gd name="connsiteX66" fmla="*/ 5698208 w 5923651"/>
              <a:gd name="connsiteY66" fmla="*/ 6837304 h 6959559"/>
              <a:gd name="connsiteX67" fmla="*/ 5621206 w 5923651"/>
              <a:gd name="connsiteY67" fmla="*/ 6837043 h 6959559"/>
              <a:gd name="connsiteX68" fmla="*/ 5342073 w 5923651"/>
              <a:gd name="connsiteY68" fmla="*/ 6827160 h 6959559"/>
              <a:gd name="connsiteX69" fmla="*/ 3484398 w 5923651"/>
              <a:gd name="connsiteY69" fmla="*/ 6826643 h 6959559"/>
              <a:gd name="connsiteX70" fmla="*/ 2425619 w 5923651"/>
              <a:gd name="connsiteY70" fmla="*/ 6826384 h 6959559"/>
              <a:gd name="connsiteX71" fmla="*/ 1309087 w 5923651"/>
              <a:gd name="connsiteY71" fmla="*/ 6826125 h 6959559"/>
              <a:gd name="connsiteX72" fmla="*/ 462064 w 5923651"/>
              <a:gd name="connsiteY72" fmla="*/ 6844598 h 6959559"/>
              <a:gd name="connsiteX73" fmla="*/ 269559 w 5923651"/>
              <a:gd name="connsiteY73" fmla="*/ 6821111 h 6959559"/>
              <a:gd name="connsiteX74" fmla="*/ 125180 w 5923651"/>
              <a:gd name="connsiteY74" fmla="*/ 6806874 h 6959559"/>
              <a:gd name="connsiteX75" fmla="*/ 115556 w 5923651"/>
              <a:gd name="connsiteY75" fmla="*/ 6233546 h 6959559"/>
              <a:gd name="connsiteX76" fmla="*/ 125180 w 5923651"/>
              <a:gd name="connsiteY76" fmla="*/ 5996539 h 6959559"/>
              <a:gd name="connsiteX77" fmla="*/ 96305 w 5923651"/>
              <a:gd name="connsiteY77" fmla="*/ 4679040 h 6959559"/>
              <a:gd name="connsiteX78" fmla="*/ 77054 w 5923651"/>
              <a:gd name="connsiteY78" fmla="*/ 2939590 h 6959559"/>
              <a:gd name="connsiteX79" fmla="*/ 57804 w 5923651"/>
              <a:gd name="connsiteY79" fmla="*/ 2329314 h 6959559"/>
              <a:gd name="connsiteX80" fmla="*/ 57804 w 5923651"/>
              <a:gd name="connsiteY80" fmla="*/ 1270535 h 6959559"/>
              <a:gd name="connsiteX81" fmla="*/ 28928 w 5923651"/>
              <a:gd name="connsiteY81" fmla="*/ 1001028 h 6959559"/>
              <a:gd name="connsiteX82" fmla="*/ 52 w 5923651"/>
              <a:gd name="connsiteY82" fmla="*/ 789272 h 6959559"/>
              <a:gd name="connsiteX83" fmla="*/ 163681 w 5923651"/>
              <a:gd name="connsiteY83" fmla="*/ 644893 h 6959559"/>
              <a:gd name="connsiteX84" fmla="*/ 115555 w 5923651"/>
              <a:gd name="connsiteY84" fmla="*/ 178737 h 6959559"/>
              <a:gd name="connsiteX85" fmla="*/ 548692 w 5923651"/>
              <a:gd name="connsiteY85" fmla="*/ 9625 h 6959559"/>
              <a:gd name="connsiteX86" fmla="*/ 2204237 w 5923651"/>
              <a:gd name="connsiteY86" fmla="*/ 0 h 6959559"/>
              <a:gd name="connsiteX87" fmla="*/ 4235168 w 5923651"/>
              <a:gd name="connsiteY87" fmla="*/ 19251 h 6959559"/>
              <a:gd name="connsiteX88" fmla="*/ 4677930 w 5923651"/>
              <a:gd name="connsiteY88" fmla="*/ 48126 h 6959559"/>
              <a:gd name="connsiteX89" fmla="*/ 4851185 w 5923651"/>
              <a:gd name="connsiteY89" fmla="*/ 67377 h 6959559"/>
              <a:gd name="connsiteX90" fmla="*/ 4928187 w 5923651"/>
              <a:gd name="connsiteY90" fmla="*/ 77002 h 6959559"/>
              <a:gd name="connsiteX91" fmla="*/ 5139943 w 5923651"/>
              <a:gd name="connsiteY91" fmla="*/ 77002 h 6959559"/>
              <a:gd name="connsiteX0" fmla="*/ 5139974 w 5923682"/>
              <a:gd name="connsiteY0" fmla="*/ 77002 h 6959559"/>
              <a:gd name="connsiteX1" fmla="*/ 5120723 w 5923682"/>
              <a:gd name="connsiteY1" fmla="*/ 154004 h 6959559"/>
              <a:gd name="connsiteX2" fmla="*/ 5139974 w 5923682"/>
              <a:gd name="connsiteY2" fmla="*/ 365760 h 6959559"/>
              <a:gd name="connsiteX3" fmla="*/ 5120723 w 5923682"/>
              <a:gd name="connsiteY3" fmla="*/ 539015 h 6959559"/>
              <a:gd name="connsiteX4" fmla="*/ 5091847 w 5923682"/>
              <a:gd name="connsiteY4" fmla="*/ 702644 h 6959559"/>
              <a:gd name="connsiteX5" fmla="*/ 5082222 w 5923682"/>
              <a:gd name="connsiteY5" fmla="*/ 741145 h 6959559"/>
              <a:gd name="connsiteX6" fmla="*/ 5062972 w 5923682"/>
              <a:gd name="connsiteY6" fmla="*/ 808522 h 6959559"/>
              <a:gd name="connsiteX7" fmla="*/ 5053346 w 5923682"/>
              <a:gd name="connsiteY7" fmla="*/ 924025 h 6959559"/>
              <a:gd name="connsiteX8" fmla="*/ 5043721 w 5923682"/>
              <a:gd name="connsiteY8" fmla="*/ 1174282 h 6959559"/>
              <a:gd name="connsiteX9" fmla="*/ 5034096 w 5923682"/>
              <a:gd name="connsiteY9" fmla="*/ 1270535 h 6959559"/>
              <a:gd name="connsiteX10" fmla="*/ 5043721 w 5923682"/>
              <a:gd name="connsiteY10" fmla="*/ 1559293 h 6959559"/>
              <a:gd name="connsiteX11" fmla="*/ 5072597 w 5923682"/>
              <a:gd name="connsiteY11" fmla="*/ 1674796 h 6959559"/>
              <a:gd name="connsiteX12" fmla="*/ 5111098 w 5923682"/>
              <a:gd name="connsiteY12" fmla="*/ 1703672 h 6959559"/>
              <a:gd name="connsiteX13" fmla="*/ 5130348 w 5923682"/>
              <a:gd name="connsiteY13" fmla="*/ 1732548 h 6959559"/>
              <a:gd name="connsiteX14" fmla="*/ 5149599 w 5923682"/>
              <a:gd name="connsiteY14" fmla="*/ 1848051 h 6959559"/>
              <a:gd name="connsiteX15" fmla="*/ 5168849 w 5923682"/>
              <a:gd name="connsiteY15" fmla="*/ 1944303 h 6959559"/>
              <a:gd name="connsiteX16" fmla="*/ 5197725 w 5923682"/>
              <a:gd name="connsiteY16" fmla="*/ 1982804 h 6959559"/>
              <a:gd name="connsiteX17" fmla="*/ 5226601 w 5923682"/>
              <a:gd name="connsiteY17" fmla="*/ 2233061 h 6959559"/>
              <a:gd name="connsiteX18" fmla="*/ 5255477 w 5923682"/>
              <a:gd name="connsiteY18" fmla="*/ 2261937 h 6959559"/>
              <a:gd name="connsiteX19" fmla="*/ 5303603 w 5923682"/>
              <a:gd name="connsiteY19" fmla="*/ 2319689 h 6959559"/>
              <a:gd name="connsiteX20" fmla="*/ 5322854 w 5923682"/>
              <a:gd name="connsiteY20" fmla="*/ 2454442 h 6959559"/>
              <a:gd name="connsiteX21" fmla="*/ 5342104 w 5923682"/>
              <a:gd name="connsiteY21" fmla="*/ 2810577 h 6959559"/>
              <a:gd name="connsiteX22" fmla="*/ 5361355 w 5923682"/>
              <a:gd name="connsiteY22" fmla="*/ 2887579 h 6959559"/>
              <a:gd name="connsiteX23" fmla="*/ 5370980 w 5923682"/>
              <a:gd name="connsiteY23" fmla="*/ 2926080 h 6959559"/>
              <a:gd name="connsiteX24" fmla="*/ 5390230 w 5923682"/>
              <a:gd name="connsiteY24" fmla="*/ 2974206 h 6959559"/>
              <a:gd name="connsiteX25" fmla="*/ 5419106 w 5923682"/>
              <a:gd name="connsiteY25" fmla="*/ 2993457 h 6959559"/>
              <a:gd name="connsiteX26" fmla="*/ 5438357 w 5923682"/>
              <a:gd name="connsiteY26" fmla="*/ 3128211 h 6959559"/>
              <a:gd name="connsiteX27" fmla="*/ 5467233 w 5923682"/>
              <a:gd name="connsiteY27" fmla="*/ 3185962 h 6959559"/>
              <a:gd name="connsiteX28" fmla="*/ 5476858 w 5923682"/>
              <a:gd name="connsiteY28" fmla="*/ 3253339 h 6959559"/>
              <a:gd name="connsiteX29" fmla="*/ 5486483 w 5923682"/>
              <a:gd name="connsiteY29" fmla="*/ 3282215 h 6959559"/>
              <a:gd name="connsiteX30" fmla="*/ 5496108 w 5923682"/>
              <a:gd name="connsiteY30" fmla="*/ 3339966 h 6959559"/>
              <a:gd name="connsiteX31" fmla="*/ 5515359 w 5923682"/>
              <a:gd name="connsiteY31" fmla="*/ 3397718 h 6959559"/>
              <a:gd name="connsiteX32" fmla="*/ 5524984 w 5923682"/>
              <a:gd name="connsiteY32" fmla="*/ 3426594 h 6959559"/>
              <a:gd name="connsiteX33" fmla="*/ 5553860 w 5923682"/>
              <a:gd name="connsiteY33" fmla="*/ 3542097 h 6959559"/>
              <a:gd name="connsiteX34" fmla="*/ 5573110 w 5923682"/>
              <a:gd name="connsiteY34" fmla="*/ 3705726 h 6959559"/>
              <a:gd name="connsiteX35" fmla="*/ 5534609 w 5923682"/>
              <a:gd name="connsiteY35" fmla="*/ 4081112 h 6959559"/>
              <a:gd name="connsiteX36" fmla="*/ 5553860 w 5923682"/>
              <a:gd name="connsiteY36" fmla="*/ 4138863 h 6959559"/>
              <a:gd name="connsiteX37" fmla="*/ 5563485 w 5923682"/>
              <a:gd name="connsiteY37" fmla="*/ 4177364 h 6959559"/>
              <a:gd name="connsiteX38" fmla="*/ 5582736 w 5923682"/>
              <a:gd name="connsiteY38" fmla="*/ 4235116 h 6959559"/>
              <a:gd name="connsiteX39" fmla="*/ 5573110 w 5923682"/>
              <a:gd name="connsiteY39" fmla="*/ 4408371 h 6959559"/>
              <a:gd name="connsiteX40" fmla="*/ 5553860 w 5923682"/>
              <a:gd name="connsiteY40" fmla="*/ 4504623 h 6959559"/>
              <a:gd name="connsiteX41" fmla="*/ 5563485 w 5923682"/>
              <a:gd name="connsiteY41" fmla="*/ 4562375 h 6959559"/>
              <a:gd name="connsiteX42" fmla="*/ 5601986 w 5923682"/>
              <a:gd name="connsiteY42" fmla="*/ 4581625 h 6959559"/>
              <a:gd name="connsiteX43" fmla="*/ 5592361 w 5923682"/>
              <a:gd name="connsiteY43" fmla="*/ 4639377 h 6959559"/>
              <a:gd name="connsiteX44" fmla="*/ 5563485 w 5923682"/>
              <a:gd name="connsiteY44" fmla="*/ 4735630 h 6959559"/>
              <a:gd name="connsiteX45" fmla="*/ 5534609 w 5923682"/>
              <a:gd name="connsiteY45" fmla="*/ 4889634 h 6959559"/>
              <a:gd name="connsiteX46" fmla="*/ 5524984 w 5923682"/>
              <a:gd name="connsiteY46" fmla="*/ 4937760 h 6959559"/>
              <a:gd name="connsiteX47" fmla="*/ 5534609 w 5923682"/>
              <a:gd name="connsiteY47" fmla="*/ 5024388 h 6959559"/>
              <a:gd name="connsiteX48" fmla="*/ 5553860 w 5923682"/>
              <a:gd name="connsiteY48" fmla="*/ 5053263 h 6959559"/>
              <a:gd name="connsiteX49" fmla="*/ 5573110 w 5923682"/>
              <a:gd name="connsiteY49" fmla="*/ 5149516 h 6959559"/>
              <a:gd name="connsiteX50" fmla="*/ 5582736 w 5923682"/>
              <a:gd name="connsiteY50" fmla="*/ 5274644 h 6959559"/>
              <a:gd name="connsiteX51" fmla="*/ 5601986 w 5923682"/>
              <a:gd name="connsiteY51" fmla="*/ 5332396 h 6959559"/>
              <a:gd name="connsiteX52" fmla="*/ 5621237 w 5923682"/>
              <a:gd name="connsiteY52" fmla="*/ 5409398 h 6959559"/>
              <a:gd name="connsiteX53" fmla="*/ 5640487 w 5923682"/>
              <a:gd name="connsiteY53" fmla="*/ 5553777 h 6959559"/>
              <a:gd name="connsiteX54" fmla="*/ 5650113 w 5923682"/>
              <a:gd name="connsiteY54" fmla="*/ 5601903 h 6959559"/>
              <a:gd name="connsiteX55" fmla="*/ 5688614 w 5923682"/>
              <a:gd name="connsiteY55" fmla="*/ 5611529 h 6959559"/>
              <a:gd name="connsiteX56" fmla="*/ 5727115 w 5923682"/>
              <a:gd name="connsiteY56" fmla="*/ 5725252 h 6959559"/>
              <a:gd name="connsiteX57" fmla="*/ 5736740 w 5923682"/>
              <a:gd name="connsiteY57" fmla="*/ 6304548 h 6959559"/>
              <a:gd name="connsiteX58" fmla="*/ 5794492 w 5923682"/>
              <a:gd name="connsiteY58" fmla="*/ 6352674 h 6959559"/>
              <a:gd name="connsiteX59" fmla="*/ 5823367 w 5923682"/>
              <a:gd name="connsiteY59" fmla="*/ 6381550 h 6959559"/>
              <a:gd name="connsiteX60" fmla="*/ 5832993 w 5923682"/>
              <a:gd name="connsiteY60" fmla="*/ 6410425 h 6959559"/>
              <a:gd name="connsiteX61" fmla="*/ 5852243 w 5923682"/>
              <a:gd name="connsiteY61" fmla="*/ 6660682 h 6959559"/>
              <a:gd name="connsiteX62" fmla="*/ 5861868 w 5923682"/>
              <a:gd name="connsiteY62" fmla="*/ 6756935 h 6959559"/>
              <a:gd name="connsiteX63" fmla="*/ 5881119 w 5923682"/>
              <a:gd name="connsiteY63" fmla="*/ 6833937 h 6959559"/>
              <a:gd name="connsiteX64" fmla="*/ 5900369 w 5923682"/>
              <a:gd name="connsiteY64" fmla="*/ 6959065 h 6959559"/>
              <a:gd name="connsiteX65" fmla="*/ 5909995 w 5923682"/>
              <a:gd name="connsiteY65" fmla="*/ 6876064 h 6959559"/>
              <a:gd name="connsiteX66" fmla="*/ 5698239 w 5923682"/>
              <a:gd name="connsiteY66" fmla="*/ 6837304 h 6959559"/>
              <a:gd name="connsiteX67" fmla="*/ 5621237 w 5923682"/>
              <a:gd name="connsiteY67" fmla="*/ 6837043 h 6959559"/>
              <a:gd name="connsiteX68" fmla="*/ 5342104 w 5923682"/>
              <a:gd name="connsiteY68" fmla="*/ 6827160 h 6959559"/>
              <a:gd name="connsiteX69" fmla="*/ 3484429 w 5923682"/>
              <a:gd name="connsiteY69" fmla="*/ 6826643 h 6959559"/>
              <a:gd name="connsiteX70" fmla="*/ 2425650 w 5923682"/>
              <a:gd name="connsiteY70" fmla="*/ 6826384 h 6959559"/>
              <a:gd name="connsiteX71" fmla="*/ 1309118 w 5923682"/>
              <a:gd name="connsiteY71" fmla="*/ 6826125 h 6959559"/>
              <a:gd name="connsiteX72" fmla="*/ 462095 w 5923682"/>
              <a:gd name="connsiteY72" fmla="*/ 6844598 h 6959559"/>
              <a:gd name="connsiteX73" fmla="*/ 269590 w 5923682"/>
              <a:gd name="connsiteY73" fmla="*/ 6821111 h 6959559"/>
              <a:gd name="connsiteX74" fmla="*/ 125211 w 5923682"/>
              <a:gd name="connsiteY74" fmla="*/ 6806874 h 6959559"/>
              <a:gd name="connsiteX75" fmla="*/ 115587 w 5923682"/>
              <a:gd name="connsiteY75" fmla="*/ 6233546 h 6959559"/>
              <a:gd name="connsiteX76" fmla="*/ 125211 w 5923682"/>
              <a:gd name="connsiteY76" fmla="*/ 5996539 h 6959559"/>
              <a:gd name="connsiteX77" fmla="*/ 96336 w 5923682"/>
              <a:gd name="connsiteY77" fmla="*/ 4679040 h 6959559"/>
              <a:gd name="connsiteX78" fmla="*/ 77085 w 5923682"/>
              <a:gd name="connsiteY78" fmla="*/ 2939590 h 6959559"/>
              <a:gd name="connsiteX79" fmla="*/ 57835 w 5923682"/>
              <a:gd name="connsiteY79" fmla="*/ 2329314 h 6959559"/>
              <a:gd name="connsiteX80" fmla="*/ 57835 w 5923682"/>
              <a:gd name="connsiteY80" fmla="*/ 1270535 h 6959559"/>
              <a:gd name="connsiteX81" fmla="*/ 28959 w 5923682"/>
              <a:gd name="connsiteY81" fmla="*/ 1001028 h 6959559"/>
              <a:gd name="connsiteX82" fmla="*/ 83 w 5923682"/>
              <a:gd name="connsiteY82" fmla="*/ 789272 h 6959559"/>
              <a:gd name="connsiteX83" fmla="*/ 105960 w 5923682"/>
              <a:gd name="connsiteY83" fmla="*/ 635527 h 6959559"/>
              <a:gd name="connsiteX84" fmla="*/ 115586 w 5923682"/>
              <a:gd name="connsiteY84" fmla="*/ 178737 h 6959559"/>
              <a:gd name="connsiteX85" fmla="*/ 548723 w 5923682"/>
              <a:gd name="connsiteY85" fmla="*/ 9625 h 6959559"/>
              <a:gd name="connsiteX86" fmla="*/ 2204268 w 5923682"/>
              <a:gd name="connsiteY86" fmla="*/ 0 h 6959559"/>
              <a:gd name="connsiteX87" fmla="*/ 4235199 w 5923682"/>
              <a:gd name="connsiteY87" fmla="*/ 19251 h 6959559"/>
              <a:gd name="connsiteX88" fmla="*/ 4677961 w 5923682"/>
              <a:gd name="connsiteY88" fmla="*/ 48126 h 6959559"/>
              <a:gd name="connsiteX89" fmla="*/ 4851216 w 5923682"/>
              <a:gd name="connsiteY89" fmla="*/ 67377 h 6959559"/>
              <a:gd name="connsiteX90" fmla="*/ 4928218 w 5923682"/>
              <a:gd name="connsiteY90" fmla="*/ 77002 h 6959559"/>
              <a:gd name="connsiteX91" fmla="*/ 5139974 w 5923682"/>
              <a:gd name="connsiteY91" fmla="*/ 77002 h 6959559"/>
              <a:gd name="connsiteX0" fmla="*/ 5118785 w 5902493"/>
              <a:gd name="connsiteY0" fmla="*/ 77002 h 6959559"/>
              <a:gd name="connsiteX1" fmla="*/ 5099534 w 5902493"/>
              <a:gd name="connsiteY1" fmla="*/ 154004 h 6959559"/>
              <a:gd name="connsiteX2" fmla="*/ 5118785 w 5902493"/>
              <a:gd name="connsiteY2" fmla="*/ 365760 h 6959559"/>
              <a:gd name="connsiteX3" fmla="*/ 5099534 w 5902493"/>
              <a:gd name="connsiteY3" fmla="*/ 539015 h 6959559"/>
              <a:gd name="connsiteX4" fmla="*/ 5070658 w 5902493"/>
              <a:gd name="connsiteY4" fmla="*/ 702644 h 6959559"/>
              <a:gd name="connsiteX5" fmla="*/ 5061033 w 5902493"/>
              <a:gd name="connsiteY5" fmla="*/ 741145 h 6959559"/>
              <a:gd name="connsiteX6" fmla="*/ 5041783 w 5902493"/>
              <a:gd name="connsiteY6" fmla="*/ 808522 h 6959559"/>
              <a:gd name="connsiteX7" fmla="*/ 5032157 w 5902493"/>
              <a:gd name="connsiteY7" fmla="*/ 924025 h 6959559"/>
              <a:gd name="connsiteX8" fmla="*/ 5022532 w 5902493"/>
              <a:gd name="connsiteY8" fmla="*/ 1174282 h 6959559"/>
              <a:gd name="connsiteX9" fmla="*/ 5012907 w 5902493"/>
              <a:gd name="connsiteY9" fmla="*/ 1270535 h 6959559"/>
              <a:gd name="connsiteX10" fmla="*/ 5022532 w 5902493"/>
              <a:gd name="connsiteY10" fmla="*/ 1559293 h 6959559"/>
              <a:gd name="connsiteX11" fmla="*/ 5051408 w 5902493"/>
              <a:gd name="connsiteY11" fmla="*/ 1674796 h 6959559"/>
              <a:gd name="connsiteX12" fmla="*/ 5089909 w 5902493"/>
              <a:gd name="connsiteY12" fmla="*/ 1703672 h 6959559"/>
              <a:gd name="connsiteX13" fmla="*/ 5109159 w 5902493"/>
              <a:gd name="connsiteY13" fmla="*/ 1732548 h 6959559"/>
              <a:gd name="connsiteX14" fmla="*/ 5128410 w 5902493"/>
              <a:gd name="connsiteY14" fmla="*/ 1848051 h 6959559"/>
              <a:gd name="connsiteX15" fmla="*/ 5147660 w 5902493"/>
              <a:gd name="connsiteY15" fmla="*/ 1944303 h 6959559"/>
              <a:gd name="connsiteX16" fmla="*/ 5176536 w 5902493"/>
              <a:gd name="connsiteY16" fmla="*/ 1982804 h 6959559"/>
              <a:gd name="connsiteX17" fmla="*/ 5205412 w 5902493"/>
              <a:gd name="connsiteY17" fmla="*/ 2233061 h 6959559"/>
              <a:gd name="connsiteX18" fmla="*/ 5234288 w 5902493"/>
              <a:gd name="connsiteY18" fmla="*/ 2261937 h 6959559"/>
              <a:gd name="connsiteX19" fmla="*/ 5282414 w 5902493"/>
              <a:gd name="connsiteY19" fmla="*/ 2319689 h 6959559"/>
              <a:gd name="connsiteX20" fmla="*/ 5301665 w 5902493"/>
              <a:gd name="connsiteY20" fmla="*/ 2454442 h 6959559"/>
              <a:gd name="connsiteX21" fmla="*/ 5320915 w 5902493"/>
              <a:gd name="connsiteY21" fmla="*/ 2810577 h 6959559"/>
              <a:gd name="connsiteX22" fmla="*/ 5340166 w 5902493"/>
              <a:gd name="connsiteY22" fmla="*/ 2887579 h 6959559"/>
              <a:gd name="connsiteX23" fmla="*/ 5349791 w 5902493"/>
              <a:gd name="connsiteY23" fmla="*/ 2926080 h 6959559"/>
              <a:gd name="connsiteX24" fmla="*/ 5369041 w 5902493"/>
              <a:gd name="connsiteY24" fmla="*/ 2974206 h 6959559"/>
              <a:gd name="connsiteX25" fmla="*/ 5397917 w 5902493"/>
              <a:gd name="connsiteY25" fmla="*/ 2993457 h 6959559"/>
              <a:gd name="connsiteX26" fmla="*/ 5417168 w 5902493"/>
              <a:gd name="connsiteY26" fmla="*/ 3128211 h 6959559"/>
              <a:gd name="connsiteX27" fmla="*/ 5446044 w 5902493"/>
              <a:gd name="connsiteY27" fmla="*/ 3185962 h 6959559"/>
              <a:gd name="connsiteX28" fmla="*/ 5455669 w 5902493"/>
              <a:gd name="connsiteY28" fmla="*/ 3253339 h 6959559"/>
              <a:gd name="connsiteX29" fmla="*/ 5465294 w 5902493"/>
              <a:gd name="connsiteY29" fmla="*/ 3282215 h 6959559"/>
              <a:gd name="connsiteX30" fmla="*/ 5474919 w 5902493"/>
              <a:gd name="connsiteY30" fmla="*/ 3339966 h 6959559"/>
              <a:gd name="connsiteX31" fmla="*/ 5494170 w 5902493"/>
              <a:gd name="connsiteY31" fmla="*/ 3397718 h 6959559"/>
              <a:gd name="connsiteX32" fmla="*/ 5503795 w 5902493"/>
              <a:gd name="connsiteY32" fmla="*/ 3426594 h 6959559"/>
              <a:gd name="connsiteX33" fmla="*/ 5532671 w 5902493"/>
              <a:gd name="connsiteY33" fmla="*/ 3542097 h 6959559"/>
              <a:gd name="connsiteX34" fmla="*/ 5551921 w 5902493"/>
              <a:gd name="connsiteY34" fmla="*/ 3705726 h 6959559"/>
              <a:gd name="connsiteX35" fmla="*/ 5513420 w 5902493"/>
              <a:gd name="connsiteY35" fmla="*/ 4081112 h 6959559"/>
              <a:gd name="connsiteX36" fmla="*/ 5532671 w 5902493"/>
              <a:gd name="connsiteY36" fmla="*/ 4138863 h 6959559"/>
              <a:gd name="connsiteX37" fmla="*/ 5542296 w 5902493"/>
              <a:gd name="connsiteY37" fmla="*/ 4177364 h 6959559"/>
              <a:gd name="connsiteX38" fmla="*/ 5561547 w 5902493"/>
              <a:gd name="connsiteY38" fmla="*/ 4235116 h 6959559"/>
              <a:gd name="connsiteX39" fmla="*/ 5551921 w 5902493"/>
              <a:gd name="connsiteY39" fmla="*/ 4408371 h 6959559"/>
              <a:gd name="connsiteX40" fmla="*/ 5532671 w 5902493"/>
              <a:gd name="connsiteY40" fmla="*/ 4504623 h 6959559"/>
              <a:gd name="connsiteX41" fmla="*/ 5542296 w 5902493"/>
              <a:gd name="connsiteY41" fmla="*/ 4562375 h 6959559"/>
              <a:gd name="connsiteX42" fmla="*/ 5580797 w 5902493"/>
              <a:gd name="connsiteY42" fmla="*/ 4581625 h 6959559"/>
              <a:gd name="connsiteX43" fmla="*/ 5571172 w 5902493"/>
              <a:gd name="connsiteY43" fmla="*/ 4639377 h 6959559"/>
              <a:gd name="connsiteX44" fmla="*/ 5542296 w 5902493"/>
              <a:gd name="connsiteY44" fmla="*/ 4735630 h 6959559"/>
              <a:gd name="connsiteX45" fmla="*/ 5513420 w 5902493"/>
              <a:gd name="connsiteY45" fmla="*/ 4889634 h 6959559"/>
              <a:gd name="connsiteX46" fmla="*/ 5503795 w 5902493"/>
              <a:gd name="connsiteY46" fmla="*/ 4937760 h 6959559"/>
              <a:gd name="connsiteX47" fmla="*/ 5513420 w 5902493"/>
              <a:gd name="connsiteY47" fmla="*/ 5024388 h 6959559"/>
              <a:gd name="connsiteX48" fmla="*/ 5532671 w 5902493"/>
              <a:gd name="connsiteY48" fmla="*/ 5053263 h 6959559"/>
              <a:gd name="connsiteX49" fmla="*/ 5551921 w 5902493"/>
              <a:gd name="connsiteY49" fmla="*/ 5149516 h 6959559"/>
              <a:gd name="connsiteX50" fmla="*/ 5561547 w 5902493"/>
              <a:gd name="connsiteY50" fmla="*/ 5274644 h 6959559"/>
              <a:gd name="connsiteX51" fmla="*/ 5580797 w 5902493"/>
              <a:gd name="connsiteY51" fmla="*/ 5332396 h 6959559"/>
              <a:gd name="connsiteX52" fmla="*/ 5600048 w 5902493"/>
              <a:gd name="connsiteY52" fmla="*/ 5409398 h 6959559"/>
              <a:gd name="connsiteX53" fmla="*/ 5619298 w 5902493"/>
              <a:gd name="connsiteY53" fmla="*/ 5553777 h 6959559"/>
              <a:gd name="connsiteX54" fmla="*/ 5628924 w 5902493"/>
              <a:gd name="connsiteY54" fmla="*/ 5601903 h 6959559"/>
              <a:gd name="connsiteX55" fmla="*/ 5667425 w 5902493"/>
              <a:gd name="connsiteY55" fmla="*/ 5611529 h 6959559"/>
              <a:gd name="connsiteX56" fmla="*/ 5705926 w 5902493"/>
              <a:gd name="connsiteY56" fmla="*/ 5725252 h 6959559"/>
              <a:gd name="connsiteX57" fmla="*/ 5715551 w 5902493"/>
              <a:gd name="connsiteY57" fmla="*/ 6304548 h 6959559"/>
              <a:gd name="connsiteX58" fmla="*/ 5773303 w 5902493"/>
              <a:gd name="connsiteY58" fmla="*/ 6352674 h 6959559"/>
              <a:gd name="connsiteX59" fmla="*/ 5802178 w 5902493"/>
              <a:gd name="connsiteY59" fmla="*/ 6381550 h 6959559"/>
              <a:gd name="connsiteX60" fmla="*/ 5811804 w 5902493"/>
              <a:gd name="connsiteY60" fmla="*/ 6410425 h 6959559"/>
              <a:gd name="connsiteX61" fmla="*/ 5831054 w 5902493"/>
              <a:gd name="connsiteY61" fmla="*/ 6660682 h 6959559"/>
              <a:gd name="connsiteX62" fmla="*/ 5840679 w 5902493"/>
              <a:gd name="connsiteY62" fmla="*/ 6756935 h 6959559"/>
              <a:gd name="connsiteX63" fmla="*/ 5859930 w 5902493"/>
              <a:gd name="connsiteY63" fmla="*/ 6833937 h 6959559"/>
              <a:gd name="connsiteX64" fmla="*/ 5879180 w 5902493"/>
              <a:gd name="connsiteY64" fmla="*/ 6959065 h 6959559"/>
              <a:gd name="connsiteX65" fmla="*/ 5888806 w 5902493"/>
              <a:gd name="connsiteY65" fmla="*/ 6876064 h 6959559"/>
              <a:gd name="connsiteX66" fmla="*/ 5677050 w 5902493"/>
              <a:gd name="connsiteY66" fmla="*/ 6837304 h 6959559"/>
              <a:gd name="connsiteX67" fmla="*/ 5600048 w 5902493"/>
              <a:gd name="connsiteY67" fmla="*/ 6837043 h 6959559"/>
              <a:gd name="connsiteX68" fmla="*/ 5320915 w 5902493"/>
              <a:gd name="connsiteY68" fmla="*/ 6827160 h 6959559"/>
              <a:gd name="connsiteX69" fmla="*/ 3463240 w 5902493"/>
              <a:gd name="connsiteY69" fmla="*/ 6826643 h 6959559"/>
              <a:gd name="connsiteX70" fmla="*/ 2404461 w 5902493"/>
              <a:gd name="connsiteY70" fmla="*/ 6826384 h 6959559"/>
              <a:gd name="connsiteX71" fmla="*/ 1287929 w 5902493"/>
              <a:gd name="connsiteY71" fmla="*/ 6826125 h 6959559"/>
              <a:gd name="connsiteX72" fmla="*/ 440906 w 5902493"/>
              <a:gd name="connsiteY72" fmla="*/ 6844598 h 6959559"/>
              <a:gd name="connsiteX73" fmla="*/ 248401 w 5902493"/>
              <a:gd name="connsiteY73" fmla="*/ 6821111 h 6959559"/>
              <a:gd name="connsiteX74" fmla="*/ 104022 w 5902493"/>
              <a:gd name="connsiteY74" fmla="*/ 6806874 h 6959559"/>
              <a:gd name="connsiteX75" fmla="*/ 94398 w 5902493"/>
              <a:gd name="connsiteY75" fmla="*/ 6233546 h 6959559"/>
              <a:gd name="connsiteX76" fmla="*/ 104022 w 5902493"/>
              <a:gd name="connsiteY76" fmla="*/ 5996539 h 6959559"/>
              <a:gd name="connsiteX77" fmla="*/ 75147 w 5902493"/>
              <a:gd name="connsiteY77" fmla="*/ 4679040 h 6959559"/>
              <a:gd name="connsiteX78" fmla="*/ 55896 w 5902493"/>
              <a:gd name="connsiteY78" fmla="*/ 2939590 h 6959559"/>
              <a:gd name="connsiteX79" fmla="*/ 36646 w 5902493"/>
              <a:gd name="connsiteY79" fmla="*/ 2329314 h 6959559"/>
              <a:gd name="connsiteX80" fmla="*/ 36646 w 5902493"/>
              <a:gd name="connsiteY80" fmla="*/ 1270535 h 6959559"/>
              <a:gd name="connsiteX81" fmla="*/ 7770 w 5902493"/>
              <a:gd name="connsiteY81" fmla="*/ 1001028 h 6959559"/>
              <a:gd name="connsiteX82" fmla="*/ 200275 w 5902493"/>
              <a:gd name="connsiteY82" fmla="*/ 929767 h 6959559"/>
              <a:gd name="connsiteX83" fmla="*/ 84771 w 5902493"/>
              <a:gd name="connsiteY83" fmla="*/ 635527 h 6959559"/>
              <a:gd name="connsiteX84" fmla="*/ 94397 w 5902493"/>
              <a:gd name="connsiteY84" fmla="*/ 178737 h 6959559"/>
              <a:gd name="connsiteX85" fmla="*/ 527534 w 5902493"/>
              <a:gd name="connsiteY85" fmla="*/ 9625 h 6959559"/>
              <a:gd name="connsiteX86" fmla="*/ 2183079 w 5902493"/>
              <a:gd name="connsiteY86" fmla="*/ 0 h 6959559"/>
              <a:gd name="connsiteX87" fmla="*/ 4214010 w 5902493"/>
              <a:gd name="connsiteY87" fmla="*/ 19251 h 6959559"/>
              <a:gd name="connsiteX88" fmla="*/ 4656772 w 5902493"/>
              <a:gd name="connsiteY88" fmla="*/ 48126 h 6959559"/>
              <a:gd name="connsiteX89" fmla="*/ 4830027 w 5902493"/>
              <a:gd name="connsiteY89" fmla="*/ 67377 h 6959559"/>
              <a:gd name="connsiteX90" fmla="*/ 4907029 w 5902493"/>
              <a:gd name="connsiteY90" fmla="*/ 77002 h 6959559"/>
              <a:gd name="connsiteX91" fmla="*/ 5118785 w 5902493"/>
              <a:gd name="connsiteY91" fmla="*/ 77002 h 6959559"/>
              <a:gd name="connsiteX0" fmla="*/ 5111860 w 5895568"/>
              <a:gd name="connsiteY0" fmla="*/ 77002 h 6959559"/>
              <a:gd name="connsiteX1" fmla="*/ 5092609 w 5895568"/>
              <a:gd name="connsiteY1" fmla="*/ 154004 h 6959559"/>
              <a:gd name="connsiteX2" fmla="*/ 5111860 w 5895568"/>
              <a:gd name="connsiteY2" fmla="*/ 365760 h 6959559"/>
              <a:gd name="connsiteX3" fmla="*/ 5092609 w 5895568"/>
              <a:gd name="connsiteY3" fmla="*/ 539015 h 6959559"/>
              <a:gd name="connsiteX4" fmla="*/ 5063733 w 5895568"/>
              <a:gd name="connsiteY4" fmla="*/ 702644 h 6959559"/>
              <a:gd name="connsiteX5" fmla="*/ 5054108 w 5895568"/>
              <a:gd name="connsiteY5" fmla="*/ 741145 h 6959559"/>
              <a:gd name="connsiteX6" fmla="*/ 5034858 w 5895568"/>
              <a:gd name="connsiteY6" fmla="*/ 808522 h 6959559"/>
              <a:gd name="connsiteX7" fmla="*/ 5025232 w 5895568"/>
              <a:gd name="connsiteY7" fmla="*/ 924025 h 6959559"/>
              <a:gd name="connsiteX8" fmla="*/ 5015607 w 5895568"/>
              <a:gd name="connsiteY8" fmla="*/ 1174282 h 6959559"/>
              <a:gd name="connsiteX9" fmla="*/ 5005982 w 5895568"/>
              <a:gd name="connsiteY9" fmla="*/ 1270535 h 6959559"/>
              <a:gd name="connsiteX10" fmla="*/ 5015607 w 5895568"/>
              <a:gd name="connsiteY10" fmla="*/ 1559293 h 6959559"/>
              <a:gd name="connsiteX11" fmla="*/ 5044483 w 5895568"/>
              <a:gd name="connsiteY11" fmla="*/ 1674796 h 6959559"/>
              <a:gd name="connsiteX12" fmla="*/ 5082984 w 5895568"/>
              <a:gd name="connsiteY12" fmla="*/ 1703672 h 6959559"/>
              <a:gd name="connsiteX13" fmla="*/ 5102234 w 5895568"/>
              <a:gd name="connsiteY13" fmla="*/ 1732548 h 6959559"/>
              <a:gd name="connsiteX14" fmla="*/ 5121485 w 5895568"/>
              <a:gd name="connsiteY14" fmla="*/ 1848051 h 6959559"/>
              <a:gd name="connsiteX15" fmla="*/ 5140735 w 5895568"/>
              <a:gd name="connsiteY15" fmla="*/ 1944303 h 6959559"/>
              <a:gd name="connsiteX16" fmla="*/ 5169611 w 5895568"/>
              <a:gd name="connsiteY16" fmla="*/ 1982804 h 6959559"/>
              <a:gd name="connsiteX17" fmla="*/ 5198487 w 5895568"/>
              <a:gd name="connsiteY17" fmla="*/ 2233061 h 6959559"/>
              <a:gd name="connsiteX18" fmla="*/ 5227363 w 5895568"/>
              <a:gd name="connsiteY18" fmla="*/ 2261937 h 6959559"/>
              <a:gd name="connsiteX19" fmla="*/ 5275489 w 5895568"/>
              <a:gd name="connsiteY19" fmla="*/ 2319689 h 6959559"/>
              <a:gd name="connsiteX20" fmla="*/ 5294740 w 5895568"/>
              <a:gd name="connsiteY20" fmla="*/ 2454442 h 6959559"/>
              <a:gd name="connsiteX21" fmla="*/ 5313990 w 5895568"/>
              <a:gd name="connsiteY21" fmla="*/ 2810577 h 6959559"/>
              <a:gd name="connsiteX22" fmla="*/ 5333241 w 5895568"/>
              <a:gd name="connsiteY22" fmla="*/ 2887579 h 6959559"/>
              <a:gd name="connsiteX23" fmla="*/ 5342866 w 5895568"/>
              <a:gd name="connsiteY23" fmla="*/ 2926080 h 6959559"/>
              <a:gd name="connsiteX24" fmla="*/ 5362116 w 5895568"/>
              <a:gd name="connsiteY24" fmla="*/ 2974206 h 6959559"/>
              <a:gd name="connsiteX25" fmla="*/ 5390992 w 5895568"/>
              <a:gd name="connsiteY25" fmla="*/ 2993457 h 6959559"/>
              <a:gd name="connsiteX26" fmla="*/ 5410243 w 5895568"/>
              <a:gd name="connsiteY26" fmla="*/ 3128211 h 6959559"/>
              <a:gd name="connsiteX27" fmla="*/ 5439119 w 5895568"/>
              <a:gd name="connsiteY27" fmla="*/ 3185962 h 6959559"/>
              <a:gd name="connsiteX28" fmla="*/ 5448744 w 5895568"/>
              <a:gd name="connsiteY28" fmla="*/ 3253339 h 6959559"/>
              <a:gd name="connsiteX29" fmla="*/ 5458369 w 5895568"/>
              <a:gd name="connsiteY29" fmla="*/ 3282215 h 6959559"/>
              <a:gd name="connsiteX30" fmla="*/ 5467994 w 5895568"/>
              <a:gd name="connsiteY30" fmla="*/ 3339966 h 6959559"/>
              <a:gd name="connsiteX31" fmla="*/ 5487245 w 5895568"/>
              <a:gd name="connsiteY31" fmla="*/ 3397718 h 6959559"/>
              <a:gd name="connsiteX32" fmla="*/ 5496870 w 5895568"/>
              <a:gd name="connsiteY32" fmla="*/ 3426594 h 6959559"/>
              <a:gd name="connsiteX33" fmla="*/ 5525746 w 5895568"/>
              <a:gd name="connsiteY33" fmla="*/ 3542097 h 6959559"/>
              <a:gd name="connsiteX34" fmla="*/ 5544996 w 5895568"/>
              <a:gd name="connsiteY34" fmla="*/ 3705726 h 6959559"/>
              <a:gd name="connsiteX35" fmla="*/ 5506495 w 5895568"/>
              <a:gd name="connsiteY35" fmla="*/ 4081112 h 6959559"/>
              <a:gd name="connsiteX36" fmla="*/ 5525746 w 5895568"/>
              <a:gd name="connsiteY36" fmla="*/ 4138863 h 6959559"/>
              <a:gd name="connsiteX37" fmla="*/ 5535371 w 5895568"/>
              <a:gd name="connsiteY37" fmla="*/ 4177364 h 6959559"/>
              <a:gd name="connsiteX38" fmla="*/ 5554622 w 5895568"/>
              <a:gd name="connsiteY38" fmla="*/ 4235116 h 6959559"/>
              <a:gd name="connsiteX39" fmla="*/ 5544996 w 5895568"/>
              <a:gd name="connsiteY39" fmla="*/ 4408371 h 6959559"/>
              <a:gd name="connsiteX40" fmla="*/ 5525746 w 5895568"/>
              <a:gd name="connsiteY40" fmla="*/ 4504623 h 6959559"/>
              <a:gd name="connsiteX41" fmla="*/ 5535371 w 5895568"/>
              <a:gd name="connsiteY41" fmla="*/ 4562375 h 6959559"/>
              <a:gd name="connsiteX42" fmla="*/ 5573872 w 5895568"/>
              <a:gd name="connsiteY42" fmla="*/ 4581625 h 6959559"/>
              <a:gd name="connsiteX43" fmla="*/ 5564247 w 5895568"/>
              <a:gd name="connsiteY43" fmla="*/ 4639377 h 6959559"/>
              <a:gd name="connsiteX44" fmla="*/ 5535371 w 5895568"/>
              <a:gd name="connsiteY44" fmla="*/ 4735630 h 6959559"/>
              <a:gd name="connsiteX45" fmla="*/ 5506495 w 5895568"/>
              <a:gd name="connsiteY45" fmla="*/ 4889634 h 6959559"/>
              <a:gd name="connsiteX46" fmla="*/ 5496870 w 5895568"/>
              <a:gd name="connsiteY46" fmla="*/ 4937760 h 6959559"/>
              <a:gd name="connsiteX47" fmla="*/ 5506495 w 5895568"/>
              <a:gd name="connsiteY47" fmla="*/ 5024388 h 6959559"/>
              <a:gd name="connsiteX48" fmla="*/ 5525746 w 5895568"/>
              <a:gd name="connsiteY48" fmla="*/ 5053263 h 6959559"/>
              <a:gd name="connsiteX49" fmla="*/ 5544996 w 5895568"/>
              <a:gd name="connsiteY49" fmla="*/ 5149516 h 6959559"/>
              <a:gd name="connsiteX50" fmla="*/ 5554622 w 5895568"/>
              <a:gd name="connsiteY50" fmla="*/ 5274644 h 6959559"/>
              <a:gd name="connsiteX51" fmla="*/ 5573872 w 5895568"/>
              <a:gd name="connsiteY51" fmla="*/ 5332396 h 6959559"/>
              <a:gd name="connsiteX52" fmla="*/ 5593123 w 5895568"/>
              <a:gd name="connsiteY52" fmla="*/ 5409398 h 6959559"/>
              <a:gd name="connsiteX53" fmla="*/ 5612373 w 5895568"/>
              <a:gd name="connsiteY53" fmla="*/ 5553777 h 6959559"/>
              <a:gd name="connsiteX54" fmla="*/ 5621999 w 5895568"/>
              <a:gd name="connsiteY54" fmla="*/ 5601903 h 6959559"/>
              <a:gd name="connsiteX55" fmla="*/ 5660500 w 5895568"/>
              <a:gd name="connsiteY55" fmla="*/ 5611529 h 6959559"/>
              <a:gd name="connsiteX56" fmla="*/ 5699001 w 5895568"/>
              <a:gd name="connsiteY56" fmla="*/ 5725252 h 6959559"/>
              <a:gd name="connsiteX57" fmla="*/ 5708626 w 5895568"/>
              <a:gd name="connsiteY57" fmla="*/ 6304548 h 6959559"/>
              <a:gd name="connsiteX58" fmla="*/ 5766378 w 5895568"/>
              <a:gd name="connsiteY58" fmla="*/ 6352674 h 6959559"/>
              <a:gd name="connsiteX59" fmla="*/ 5795253 w 5895568"/>
              <a:gd name="connsiteY59" fmla="*/ 6381550 h 6959559"/>
              <a:gd name="connsiteX60" fmla="*/ 5804879 w 5895568"/>
              <a:gd name="connsiteY60" fmla="*/ 6410425 h 6959559"/>
              <a:gd name="connsiteX61" fmla="*/ 5824129 w 5895568"/>
              <a:gd name="connsiteY61" fmla="*/ 6660682 h 6959559"/>
              <a:gd name="connsiteX62" fmla="*/ 5833754 w 5895568"/>
              <a:gd name="connsiteY62" fmla="*/ 6756935 h 6959559"/>
              <a:gd name="connsiteX63" fmla="*/ 5853005 w 5895568"/>
              <a:gd name="connsiteY63" fmla="*/ 6833937 h 6959559"/>
              <a:gd name="connsiteX64" fmla="*/ 5872255 w 5895568"/>
              <a:gd name="connsiteY64" fmla="*/ 6959065 h 6959559"/>
              <a:gd name="connsiteX65" fmla="*/ 5881881 w 5895568"/>
              <a:gd name="connsiteY65" fmla="*/ 6876064 h 6959559"/>
              <a:gd name="connsiteX66" fmla="*/ 5670125 w 5895568"/>
              <a:gd name="connsiteY66" fmla="*/ 6837304 h 6959559"/>
              <a:gd name="connsiteX67" fmla="*/ 5593123 w 5895568"/>
              <a:gd name="connsiteY67" fmla="*/ 6837043 h 6959559"/>
              <a:gd name="connsiteX68" fmla="*/ 5313990 w 5895568"/>
              <a:gd name="connsiteY68" fmla="*/ 6827160 h 6959559"/>
              <a:gd name="connsiteX69" fmla="*/ 3456315 w 5895568"/>
              <a:gd name="connsiteY69" fmla="*/ 6826643 h 6959559"/>
              <a:gd name="connsiteX70" fmla="*/ 2397536 w 5895568"/>
              <a:gd name="connsiteY70" fmla="*/ 6826384 h 6959559"/>
              <a:gd name="connsiteX71" fmla="*/ 1281004 w 5895568"/>
              <a:gd name="connsiteY71" fmla="*/ 6826125 h 6959559"/>
              <a:gd name="connsiteX72" fmla="*/ 433981 w 5895568"/>
              <a:gd name="connsiteY72" fmla="*/ 6844598 h 6959559"/>
              <a:gd name="connsiteX73" fmla="*/ 241476 w 5895568"/>
              <a:gd name="connsiteY73" fmla="*/ 6821111 h 6959559"/>
              <a:gd name="connsiteX74" fmla="*/ 97097 w 5895568"/>
              <a:gd name="connsiteY74" fmla="*/ 6806874 h 6959559"/>
              <a:gd name="connsiteX75" fmla="*/ 87473 w 5895568"/>
              <a:gd name="connsiteY75" fmla="*/ 6233546 h 6959559"/>
              <a:gd name="connsiteX76" fmla="*/ 97097 w 5895568"/>
              <a:gd name="connsiteY76" fmla="*/ 5996539 h 6959559"/>
              <a:gd name="connsiteX77" fmla="*/ 68222 w 5895568"/>
              <a:gd name="connsiteY77" fmla="*/ 4679040 h 6959559"/>
              <a:gd name="connsiteX78" fmla="*/ 48971 w 5895568"/>
              <a:gd name="connsiteY78" fmla="*/ 2939590 h 6959559"/>
              <a:gd name="connsiteX79" fmla="*/ 29721 w 5895568"/>
              <a:gd name="connsiteY79" fmla="*/ 2329314 h 6959559"/>
              <a:gd name="connsiteX80" fmla="*/ 29721 w 5895568"/>
              <a:gd name="connsiteY80" fmla="*/ 1270535 h 6959559"/>
              <a:gd name="connsiteX81" fmla="*/ 845 w 5895568"/>
              <a:gd name="connsiteY81" fmla="*/ 1001028 h 6959559"/>
              <a:gd name="connsiteX82" fmla="*/ 68222 w 5895568"/>
              <a:gd name="connsiteY82" fmla="*/ 920401 h 6959559"/>
              <a:gd name="connsiteX83" fmla="*/ 77846 w 5895568"/>
              <a:gd name="connsiteY83" fmla="*/ 635527 h 6959559"/>
              <a:gd name="connsiteX84" fmla="*/ 87472 w 5895568"/>
              <a:gd name="connsiteY84" fmla="*/ 178737 h 6959559"/>
              <a:gd name="connsiteX85" fmla="*/ 520609 w 5895568"/>
              <a:gd name="connsiteY85" fmla="*/ 9625 h 6959559"/>
              <a:gd name="connsiteX86" fmla="*/ 2176154 w 5895568"/>
              <a:gd name="connsiteY86" fmla="*/ 0 h 6959559"/>
              <a:gd name="connsiteX87" fmla="*/ 4207085 w 5895568"/>
              <a:gd name="connsiteY87" fmla="*/ 19251 h 6959559"/>
              <a:gd name="connsiteX88" fmla="*/ 4649847 w 5895568"/>
              <a:gd name="connsiteY88" fmla="*/ 48126 h 6959559"/>
              <a:gd name="connsiteX89" fmla="*/ 4823102 w 5895568"/>
              <a:gd name="connsiteY89" fmla="*/ 67377 h 6959559"/>
              <a:gd name="connsiteX90" fmla="*/ 4900104 w 5895568"/>
              <a:gd name="connsiteY90" fmla="*/ 77002 h 6959559"/>
              <a:gd name="connsiteX91" fmla="*/ 5111860 w 5895568"/>
              <a:gd name="connsiteY91" fmla="*/ 77002 h 6959559"/>
              <a:gd name="connsiteX0" fmla="*/ 5112618 w 5896326"/>
              <a:gd name="connsiteY0" fmla="*/ 77002 h 6959559"/>
              <a:gd name="connsiteX1" fmla="*/ 5093367 w 5896326"/>
              <a:gd name="connsiteY1" fmla="*/ 154004 h 6959559"/>
              <a:gd name="connsiteX2" fmla="*/ 5112618 w 5896326"/>
              <a:gd name="connsiteY2" fmla="*/ 365760 h 6959559"/>
              <a:gd name="connsiteX3" fmla="*/ 5093367 w 5896326"/>
              <a:gd name="connsiteY3" fmla="*/ 539015 h 6959559"/>
              <a:gd name="connsiteX4" fmla="*/ 5064491 w 5896326"/>
              <a:gd name="connsiteY4" fmla="*/ 702644 h 6959559"/>
              <a:gd name="connsiteX5" fmla="*/ 5054866 w 5896326"/>
              <a:gd name="connsiteY5" fmla="*/ 741145 h 6959559"/>
              <a:gd name="connsiteX6" fmla="*/ 5035616 w 5896326"/>
              <a:gd name="connsiteY6" fmla="*/ 808522 h 6959559"/>
              <a:gd name="connsiteX7" fmla="*/ 5025990 w 5896326"/>
              <a:gd name="connsiteY7" fmla="*/ 924025 h 6959559"/>
              <a:gd name="connsiteX8" fmla="*/ 5016365 w 5896326"/>
              <a:gd name="connsiteY8" fmla="*/ 1174282 h 6959559"/>
              <a:gd name="connsiteX9" fmla="*/ 5006740 w 5896326"/>
              <a:gd name="connsiteY9" fmla="*/ 1270535 h 6959559"/>
              <a:gd name="connsiteX10" fmla="*/ 5016365 w 5896326"/>
              <a:gd name="connsiteY10" fmla="*/ 1559293 h 6959559"/>
              <a:gd name="connsiteX11" fmla="*/ 5045241 w 5896326"/>
              <a:gd name="connsiteY11" fmla="*/ 1674796 h 6959559"/>
              <a:gd name="connsiteX12" fmla="*/ 5083742 w 5896326"/>
              <a:gd name="connsiteY12" fmla="*/ 1703672 h 6959559"/>
              <a:gd name="connsiteX13" fmla="*/ 5102992 w 5896326"/>
              <a:gd name="connsiteY13" fmla="*/ 1732548 h 6959559"/>
              <a:gd name="connsiteX14" fmla="*/ 5122243 w 5896326"/>
              <a:gd name="connsiteY14" fmla="*/ 1848051 h 6959559"/>
              <a:gd name="connsiteX15" fmla="*/ 5141493 w 5896326"/>
              <a:gd name="connsiteY15" fmla="*/ 1944303 h 6959559"/>
              <a:gd name="connsiteX16" fmla="*/ 5170369 w 5896326"/>
              <a:gd name="connsiteY16" fmla="*/ 1982804 h 6959559"/>
              <a:gd name="connsiteX17" fmla="*/ 5199245 w 5896326"/>
              <a:gd name="connsiteY17" fmla="*/ 2233061 h 6959559"/>
              <a:gd name="connsiteX18" fmla="*/ 5228121 w 5896326"/>
              <a:gd name="connsiteY18" fmla="*/ 2261937 h 6959559"/>
              <a:gd name="connsiteX19" fmla="*/ 5276247 w 5896326"/>
              <a:gd name="connsiteY19" fmla="*/ 2319689 h 6959559"/>
              <a:gd name="connsiteX20" fmla="*/ 5295498 w 5896326"/>
              <a:gd name="connsiteY20" fmla="*/ 2454442 h 6959559"/>
              <a:gd name="connsiteX21" fmla="*/ 5314748 w 5896326"/>
              <a:gd name="connsiteY21" fmla="*/ 2810577 h 6959559"/>
              <a:gd name="connsiteX22" fmla="*/ 5333999 w 5896326"/>
              <a:gd name="connsiteY22" fmla="*/ 2887579 h 6959559"/>
              <a:gd name="connsiteX23" fmla="*/ 5343624 w 5896326"/>
              <a:gd name="connsiteY23" fmla="*/ 2926080 h 6959559"/>
              <a:gd name="connsiteX24" fmla="*/ 5362874 w 5896326"/>
              <a:gd name="connsiteY24" fmla="*/ 2974206 h 6959559"/>
              <a:gd name="connsiteX25" fmla="*/ 5391750 w 5896326"/>
              <a:gd name="connsiteY25" fmla="*/ 2993457 h 6959559"/>
              <a:gd name="connsiteX26" fmla="*/ 5411001 w 5896326"/>
              <a:gd name="connsiteY26" fmla="*/ 3128211 h 6959559"/>
              <a:gd name="connsiteX27" fmla="*/ 5439877 w 5896326"/>
              <a:gd name="connsiteY27" fmla="*/ 3185962 h 6959559"/>
              <a:gd name="connsiteX28" fmla="*/ 5449502 w 5896326"/>
              <a:gd name="connsiteY28" fmla="*/ 3253339 h 6959559"/>
              <a:gd name="connsiteX29" fmla="*/ 5459127 w 5896326"/>
              <a:gd name="connsiteY29" fmla="*/ 3282215 h 6959559"/>
              <a:gd name="connsiteX30" fmla="*/ 5468752 w 5896326"/>
              <a:gd name="connsiteY30" fmla="*/ 3339966 h 6959559"/>
              <a:gd name="connsiteX31" fmla="*/ 5488003 w 5896326"/>
              <a:gd name="connsiteY31" fmla="*/ 3397718 h 6959559"/>
              <a:gd name="connsiteX32" fmla="*/ 5497628 w 5896326"/>
              <a:gd name="connsiteY32" fmla="*/ 3426594 h 6959559"/>
              <a:gd name="connsiteX33" fmla="*/ 5526504 w 5896326"/>
              <a:gd name="connsiteY33" fmla="*/ 3542097 h 6959559"/>
              <a:gd name="connsiteX34" fmla="*/ 5545754 w 5896326"/>
              <a:gd name="connsiteY34" fmla="*/ 3705726 h 6959559"/>
              <a:gd name="connsiteX35" fmla="*/ 5507253 w 5896326"/>
              <a:gd name="connsiteY35" fmla="*/ 4081112 h 6959559"/>
              <a:gd name="connsiteX36" fmla="*/ 5526504 w 5896326"/>
              <a:gd name="connsiteY36" fmla="*/ 4138863 h 6959559"/>
              <a:gd name="connsiteX37" fmla="*/ 5536129 w 5896326"/>
              <a:gd name="connsiteY37" fmla="*/ 4177364 h 6959559"/>
              <a:gd name="connsiteX38" fmla="*/ 5555380 w 5896326"/>
              <a:gd name="connsiteY38" fmla="*/ 4235116 h 6959559"/>
              <a:gd name="connsiteX39" fmla="*/ 5545754 w 5896326"/>
              <a:gd name="connsiteY39" fmla="*/ 4408371 h 6959559"/>
              <a:gd name="connsiteX40" fmla="*/ 5526504 w 5896326"/>
              <a:gd name="connsiteY40" fmla="*/ 4504623 h 6959559"/>
              <a:gd name="connsiteX41" fmla="*/ 5536129 w 5896326"/>
              <a:gd name="connsiteY41" fmla="*/ 4562375 h 6959559"/>
              <a:gd name="connsiteX42" fmla="*/ 5574630 w 5896326"/>
              <a:gd name="connsiteY42" fmla="*/ 4581625 h 6959559"/>
              <a:gd name="connsiteX43" fmla="*/ 5565005 w 5896326"/>
              <a:gd name="connsiteY43" fmla="*/ 4639377 h 6959559"/>
              <a:gd name="connsiteX44" fmla="*/ 5536129 w 5896326"/>
              <a:gd name="connsiteY44" fmla="*/ 4735630 h 6959559"/>
              <a:gd name="connsiteX45" fmla="*/ 5507253 w 5896326"/>
              <a:gd name="connsiteY45" fmla="*/ 4889634 h 6959559"/>
              <a:gd name="connsiteX46" fmla="*/ 5497628 w 5896326"/>
              <a:gd name="connsiteY46" fmla="*/ 4937760 h 6959559"/>
              <a:gd name="connsiteX47" fmla="*/ 5507253 w 5896326"/>
              <a:gd name="connsiteY47" fmla="*/ 5024388 h 6959559"/>
              <a:gd name="connsiteX48" fmla="*/ 5526504 w 5896326"/>
              <a:gd name="connsiteY48" fmla="*/ 5053263 h 6959559"/>
              <a:gd name="connsiteX49" fmla="*/ 5545754 w 5896326"/>
              <a:gd name="connsiteY49" fmla="*/ 5149516 h 6959559"/>
              <a:gd name="connsiteX50" fmla="*/ 5555380 w 5896326"/>
              <a:gd name="connsiteY50" fmla="*/ 5274644 h 6959559"/>
              <a:gd name="connsiteX51" fmla="*/ 5574630 w 5896326"/>
              <a:gd name="connsiteY51" fmla="*/ 5332396 h 6959559"/>
              <a:gd name="connsiteX52" fmla="*/ 5593881 w 5896326"/>
              <a:gd name="connsiteY52" fmla="*/ 5409398 h 6959559"/>
              <a:gd name="connsiteX53" fmla="*/ 5613131 w 5896326"/>
              <a:gd name="connsiteY53" fmla="*/ 5553777 h 6959559"/>
              <a:gd name="connsiteX54" fmla="*/ 5622757 w 5896326"/>
              <a:gd name="connsiteY54" fmla="*/ 5601903 h 6959559"/>
              <a:gd name="connsiteX55" fmla="*/ 5661258 w 5896326"/>
              <a:gd name="connsiteY55" fmla="*/ 5611529 h 6959559"/>
              <a:gd name="connsiteX56" fmla="*/ 5699759 w 5896326"/>
              <a:gd name="connsiteY56" fmla="*/ 5725252 h 6959559"/>
              <a:gd name="connsiteX57" fmla="*/ 5709384 w 5896326"/>
              <a:gd name="connsiteY57" fmla="*/ 6304548 h 6959559"/>
              <a:gd name="connsiteX58" fmla="*/ 5767136 w 5896326"/>
              <a:gd name="connsiteY58" fmla="*/ 6352674 h 6959559"/>
              <a:gd name="connsiteX59" fmla="*/ 5796011 w 5896326"/>
              <a:gd name="connsiteY59" fmla="*/ 6381550 h 6959559"/>
              <a:gd name="connsiteX60" fmla="*/ 5805637 w 5896326"/>
              <a:gd name="connsiteY60" fmla="*/ 6410425 h 6959559"/>
              <a:gd name="connsiteX61" fmla="*/ 5824887 w 5896326"/>
              <a:gd name="connsiteY61" fmla="*/ 6660682 h 6959559"/>
              <a:gd name="connsiteX62" fmla="*/ 5834512 w 5896326"/>
              <a:gd name="connsiteY62" fmla="*/ 6756935 h 6959559"/>
              <a:gd name="connsiteX63" fmla="*/ 5853763 w 5896326"/>
              <a:gd name="connsiteY63" fmla="*/ 6833937 h 6959559"/>
              <a:gd name="connsiteX64" fmla="*/ 5873013 w 5896326"/>
              <a:gd name="connsiteY64" fmla="*/ 6959065 h 6959559"/>
              <a:gd name="connsiteX65" fmla="*/ 5882639 w 5896326"/>
              <a:gd name="connsiteY65" fmla="*/ 6876064 h 6959559"/>
              <a:gd name="connsiteX66" fmla="*/ 5670883 w 5896326"/>
              <a:gd name="connsiteY66" fmla="*/ 6837304 h 6959559"/>
              <a:gd name="connsiteX67" fmla="*/ 5593881 w 5896326"/>
              <a:gd name="connsiteY67" fmla="*/ 6837043 h 6959559"/>
              <a:gd name="connsiteX68" fmla="*/ 5314748 w 5896326"/>
              <a:gd name="connsiteY68" fmla="*/ 6827160 h 6959559"/>
              <a:gd name="connsiteX69" fmla="*/ 3457073 w 5896326"/>
              <a:gd name="connsiteY69" fmla="*/ 6826643 h 6959559"/>
              <a:gd name="connsiteX70" fmla="*/ 2398294 w 5896326"/>
              <a:gd name="connsiteY70" fmla="*/ 6826384 h 6959559"/>
              <a:gd name="connsiteX71" fmla="*/ 1281762 w 5896326"/>
              <a:gd name="connsiteY71" fmla="*/ 6826125 h 6959559"/>
              <a:gd name="connsiteX72" fmla="*/ 434739 w 5896326"/>
              <a:gd name="connsiteY72" fmla="*/ 6844598 h 6959559"/>
              <a:gd name="connsiteX73" fmla="*/ 242234 w 5896326"/>
              <a:gd name="connsiteY73" fmla="*/ 6821111 h 6959559"/>
              <a:gd name="connsiteX74" fmla="*/ 97855 w 5896326"/>
              <a:gd name="connsiteY74" fmla="*/ 6806874 h 6959559"/>
              <a:gd name="connsiteX75" fmla="*/ 88231 w 5896326"/>
              <a:gd name="connsiteY75" fmla="*/ 6233546 h 6959559"/>
              <a:gd name="connsiteX76" fmla="*/ 97855 w 5896326"/>
              <a:gd name="connsiteY76" fmla="*/ 5996539 h 6959559"/>
              <a:gd name="connsiteX77" fmla="*/ 68980 w 5896326"/>
              <a:gd name="connsiteY77" fmla="*/ 4679040 h 6959559"/>
              <a:gd name="connsiteX78" fmla="*/ 49729 w 5896326"/>
              <a:gd name="connsiteY78" fmla="*/ 2939590 h 6959559"/>
              <a:gd name="connsiteX79" fmla="*/ 30479 w 5896326"/>
              <a:gd name="connsiteY79" fmla="*/ 2329314 h 6959559"/>
              <a:gd name="connsiteX80" fmla="*/ 165233 w 5896326"/>
              <a:gd name="connsiteY80" fmla="*/ 1382931 h 6959559"/>
              <a:gd name="connsiteX81" fmla="*/ 1603 w 5896326"/>
              <a:gd name="connsiteY81" fmla="*/ 1001028 h 6959559"/>
              <a:gd name="connsiteX82" fmla="*/ 68980 w 5896326"/>
              <a:gd name="connsiteY82" fmla="*/ 920401 h 6959559"/>
              <a:gd name="connsiteX83" fmla="*/ 78604 w 5896326"/>
              <a:gd name="connsiteY83" fmla="*/ 635527 h 6959559"/>
              <a:gd name="connsiteX84" fmla="*/ 88230 w 5896326"/>
              <a:gd name="connsiteY84" fmla="*/ 178737 h 6959559"/>
              <a:gd name="connsiteX85" fmla="*/ 521367 w 5896326"/>
              <a:gd name="connsiteY85" fmla="*/ 9625 h 6959559"/>
              <a:gd name="connsiteX86" fmla="*/ 2176912 w 5896326"/>
              <a:gd name="connsiteY86" fmla="*/ 0 h 6959559"/>
              <a:gd name="connsiteX87" fmla="*/ 4207843 w 5896326"/>
              <a:gd name="connsiteY87" fmla="*/ 19251 h 6959559"/>
              <a:gd name="connsiteX88" fmla="*/ 4650605 w 5896326"/>
              <a:gd name="connsiteY88" fmla="*/ 48126 h 6959559"/>
              <a:gd name="connsiteX89" fmla="*/ 4823860 w 5896326"/>
              <a:gd name="connsiteY89" fmla="*/ 67377 h 6959559"/>
              <a:gd name="connsiteX90" fmla="*/ 4900862 w 5896326"/>
              <a:gd name="connsiteY90" fmla="*/ 77002 h 6959559"/>
              <a:gd name="connsiteX91" fmla="*/ 5112618 w 5896326"/>
              <a:gd name="connsiteY91" fmla="*/ 77002 h 6959559"/>
              <a:gd name="connsiteX0" fmla="*/ 5111015 w 5894723"/>
              <a:gd name="connsiteY0" fmla="*/ 77002 h 6959559"/>
              <a:gd name="connsiteX1" fmla="*/ 5091764 w 5894723"/>
              <a:gd name="connsiteY1" fmla="*/ 154004 h 6959559"/>
              <a:gd name="connsiteX2" fmla="*/ 5111015 w 5894723"/>
              <a:gd name="connsiteY2" fmla="*/ 365760 h 6959559"/>
              <a:gd name="connsiteX3" fmla="*/ 5091764 w 5894723"/>
              <a:gd name="connsiteY3" fmla="*/ 539015 h 6959559"/>
              <a:gd name="connsiteX4" fmla="*/ 5062888 w 5894723"/>
              <a:gd name="connsiteY4" fmla="*/ 702644 h 6959559"/>
              <a:gd name="connsiteX5" fmla="*/ 5053263 w 5894723"/>
              <a:gd name="connsiteY5" fmla="*/ 741145 h 6959559"/>
              <a:gd name="connsiteX6" fmla="*/ 5034013 w 5894723"/>
              <a:gd name="connsiteY6" fmla="*/ 808522 h 6959559"/>
              <a:gd name="connsiteX7" fmla="*/ 5024387 w 5894723"/>
              <a:gd name="connsiteY7" fmla="*/ 924025 h 6959559"/>
              <a:gd name="connsiteX8" fmla="*/ 5014762 w 5894723"/>
              <a:gd name="connsiteY8" fmla="*/ 1174282 h 6959559"/>
              <a:gd name="connsiteX9" fmla="*/ 5005137 w 5894723"/>
              <a:gd name="connsiteY9" fmla="*/ 1270535 h 6959559"/>
              <a:gd name="connsiteX10" fmla="*/ 5014762 w 5894723"/>
              <a:gd name="connsiteY10" fmla="*/ 1559293 h 6959559"/>
              <a:gd name="connsiteX11" fmla="*/ 5043638 w 5894723"/>
              <a:gd name="connsiteY11" fmla="*/ 1674796 h 6959559"/>
              <a:gd name="connsiteX12" fmla="*/ 5082139 w 5894723"/>
              <a:gd name="connsiteY12" fmla="*/ 1703672 h 6959559"/>
              <a:gd name="connsiteX13" fmla="*/ 5101389 w 5894723"/>
              <a:gd name="connsiteY13" fmla="*/ 1732548 h 6959559"/>
              <a:gd name="connsiteX14" fmla="*/ 5120640 w 5894723"/>
              <a:gd name="connsiteY14" fmla="*/ 1848051 h 6959559"/>
              <a:gd name="connsiteX15" fmla="*/ 5139890 w 5894723"/>
              <a:gd name="connsiteY15" fmla="*/ 1944303 h 6959559"/>
              <a:gd name="connsiteX16" fmla="*/ 5168766 w 5894723"/>
              <a:gd name="connsiteY16" fmla="*/ 1982804 h 6959559"/>
              <a:gd name="connsiteX17" fmla="*/ 5197642 w 5894723"/>
              <a:gd name="connsiteY17" fmla="*/ 2233061 h 6959559"/>
              <a:gd name="connsiteX18" fmla="*/ 5226518 w 5894723"/>
              <a:gd name="connsiteY18" fmla="*/ 2261937 h 6959559"/>
              <a:gd name="connsiteX19" fmla="*/ 5274644 w 5894723"/>
              <a:gd name="connsiteY19" fmla="*/ 2319689 h 6959559"/>
              <a:gd name="connsiteX20" fmla="*/ 5293895 w 5894723"/>
              <a:gd name="connsiteY20" fmla="*/ 2454442 h 6959559"/>
              <a:gd name="connsiteX21" fmla="*/ 5313145 w 5894723"/>
              <a:gd name="connsiteY21" fmla="*/ 2810577 h 6959559"/>
              <a:gd name="connsiteX22" fmla="*/ 5332396 w 5894723"/>
              <a:gd name="connsiteY22" fmla="*/ 2887579 h 6959559"/>
              <a:gd name="connsiteX23" fmla="*/ 5342021 w 5894723"/>
              <a:gd name="connsiteY23" fmla="*/ 2926080 h 6959559"/>
              <a:gd name="connsiteX24" fmla="*/ 5361271 w 5894723"/>
              <a:gd name="connsiteY24" fmla="*/ 2974206 h 6959559"/>
              <a:gd name="connsiteX25" fmla="*/ 5390147 w 5894723"/>
              <a:gd name="connsiteY25" fmla="*/ 2993457 h 6959559"/>
              <a:gd name="connsiteX26" fmla="*/ 5409398 w 5894723"/>
              <a:gd name="connsiteY26" fmla="*/ 3128211 h 6959559"/>
              <a:gd name="connsiteX27" fmla="*/ 5438274 w 5894723"/>
              <a:gd name="connsiteY27" fmla="*/ 3185962 h 6959559"/>
              <a:gd name="connsiteX28" fmla="*/ 5447899 w 5894723"/>
              <a:gd name="connsiteY28" fmla="*/ 3253339 h 6959559"/>
              <a:gd name="connsiteX29" fmla="*/ 5457524 w 5894723"/>
              <a:gd name="connsiteY29" fmla="*/ 3282215 h 6959559"/>
              <a:gd name="connsiteX30" fmla="*/ 5467149 w 5894723"/>
              <a:gd name="connsiteY30" fmla="*/ 3339966 h 6959559"/>
              <a:gd name="connsiteX31" fmla="*/ 5486400 w 5894723"/>
              <a:gd name="connsiteY31" fmla="*/ 3397718 h 6959559"/>
              <a:gd name="connsiteX32" fmla="*/ 5496025 w 5894723"/>
              <a:gd name="connsiteY32" fmla="*/ 3426594 h 6959559"/>
              <a:gd name="connsiteX33" fmla="*/ 5524901 w 5894723"/>
              <a:gd name="connsiteY33" fmla="*/ 3542097 h 6959559"/>
              <a:gd name="connsiteX34" fmla="*/ 5544151 w 5894723"/>
              <a:gd name="connsiteY34" fmla="*/ 3705726 h 6959559"/>
              <a:gd name="connsiteX35" fmla="*/ 5505650 w 5894723"/>
              <a:gd name="connsiteY35" fmla="*/ 4081112 h 6959559"/>
              <a:gd name="connsiteX36" fmla="*/ 5524901 w 5894723"/>
              <a:gd name="connsiteY36" fmla="*/ 4138863 h 6959559"/>
              <a:gd name="connsiteX37" fmla="*/ 5534526 w 5894723"/>
              <a:gd name="connsiteY37" fmla="*/ 4177364 h 6959559"/>
              <a:gd name="connsiteX38" fmla="*/ 5553777 w 5894723"/>
              <a:gd name="connsiteY38" fmla="*/ 4235116 h 6959559"/>
              <a:gd name="connsiteX39" fmla="*/ 5544151 w 5894723"/>
              <a:gd name="connsiteY39" fmla="*/ 4408371 h 6959559"/>
              <a:gd name="connsiteX40" fmla="*/ 5524901 w 5894723"/>
              <a:gd name="connsiteY40" fmla="*/ 4504623 h 6959559"/>
              <a:gd name="connsiteX41" fmla="*/ 5534526 w 5894723"/>
              <a:gd name="connsiteY41" fmla="*/ 4562375 h 6959559"/>
              <a:gd name="connsiteX42" fmla="*/ 5573027 w 5894723"/>
              <a:gd name="connsiteY42" fmla="*/ 4581625 h 6959559"/>
              <a:gd name="connsiteX43" fmla="*/ 5563402 w 5894723"/>
              <a:gd name="connsiteY43" fmla="*/ 4639377 h 6959559"/>
              <a:gd name="connsiteX44" fmla="*/ 5534526 w 5894723"/>
              <a:gd name="connsiteY44" fmla="*/ 4735630 h 6959559"/>
              <a:gd name="connsiteX45" fmla="*/ 5505650 w 5894723"/>
              <a:gd name="connsiteY45" fmla="*/ 4889634 h 6959559"/>
              <a:gd name="connsiteX46" fmla="*/ 5496025 w 5894723"/>
              <a:gd name="connsiteY46" fmla="*/ 4937760 h 6959559"/>
              <a:gd name="connsiteX47" fmla="*/ 5505650 w 5894723"/>
              <a:gd name="connsiteY47" fmla="*/ 5024388 h 6959559"/>
              <a:gd name="connsiteX48" fmla="*/ 5524901 w 5894723"/>
              <a:gd name="connsiteY48" fmla="*/ 5053263 h 6959559"/>
              <a:gd name="connsiteX49" fmla="*/ 5544151 w 5894723"/>
              <a:gd name="connsiteY49" fmla="*/ 5149516 h 6959559"/>
              <a:gd name="connsiteX50" fmla="*/ 5553777 w 5894723"/>
              <a:gd name="connsiteY50" fmla="*/ 5274644 h 6959559"/>
              <a:gd name="connsiteX51" fmla="*/ 5573027 w 5894723"/>
              <a:gd name="connsiteY51" fmla="*/ 5332396 h 6959559"/>
              <a:gd name="connsiteX52" fmla="*/ 5592278 w 5894723"/>
              <a:gd name="connsiteY52" fmla="*/ 5409398 h 6959559"/>
              <a:gd name="connsiteX53" fmla="*/ 5611528 w 5894723"/>
              <a:gd name="connsiteY53" fmla="*/ 5553777 h 6959559"/>
              <a:gd name="connsiteX54" fmla="*/ 5621154 w 5894723"/>
              <a:gd name="connsiteY54" fmla="*/ 5601903 h 6959559"/>
              <a:gd name="connsiteX55" fmla="*/ 5659655 w 5894723"/>
              <a:gd name="connsiteY55" fmla="*/ 5611529 h 6959559"/>
              <a:gd name="connsiteX56" fmla="*/ 5698156 w 5894723"/>
              <a:gd name="connsiteY56" fmla="*/ 5725252 h 6959559"/>
              <a:gd name="connsiteX57" fmla="*/ 5707781 w 5894723"/>
              <a:gd name="connsiteY57" fmla="*/ 6304548 h 6959559"/>
              <a:gd name="connsiteX58" fmla="*/ 5765533 w 5894723"/>
              <a:gd name="connsiteY58" fmla="*/ 6352674 h 6959559"/>
              <a:gd name="connsiteX59" fmla="*/ 5794408 w 5894723"/>
              <a:gd name="connsiteY59" fmla="*/ 6381550 h 6959559"/>
              <a:gd name="connsiteX60" fmla="*/ 5804034 w 5894723"/>
              <a:gd name="connsiteY60" fmla="*/ 6410425 h 6959559"/>
              <a:gd name="connsiteX61" fmla="*/ 5823284 w 5894723"/>
              <a:gd name="connsiteY61" fmla="*/ 6660682 h 6959559"/>
              <a:gd name="connsiteX62" fmla="*/ 5832909 w 5894723"/>
              <a:gd name="connsiteY62" fmla="*/ 6756935 h 6959559"/>
              <a:gd name="connsiteX63" fmla="*/ 5852160 w 5894723"/>
              <a:gd name="connsiteY63" fmla="*/ 6833937 h 6959559"/>
              <a:gd name="connsiteX64" fmla="*/ 5871410 w 5894723"/>
              <a:gd name="connsiteY64" fmla="*/ 6959065 h 6959559"/>
              <a:gd name="connsiteX65" fmla="*/ 5881036 w 5894723"/>
              <a:gd name="connsiteY65" fmla="*/ 6876064 h 6959559"/>
              <a:gd name="connsiteX66" fmla="*/ 5669280 w 5894723"/>
              <a:gd name="connsiteY66" fmla="*/ 6837304 h 6959559"/>
              <a:gd name="connsiteX67" fmla="*/ 5592278 w 5894723"/>
              <a:gd name="connsiteY67" fmla="*/ 6837043 h 6959559"/>
              <a:gd name="connsiteX68" fmla="*/ 5313145 w 5894723"/>
              <a:gd name="connsiteY68" fmla="*/ 6827160 h 6959559"/>
              <a:gd name="connsiteX69" fmla="*/ 3455470 w 5894723"/>
              <a:gd name="connsiteY69" fmla="*/ 6826643 h 6959559"/>
              <a:gd name="connsiteX70" fmla="*/ 2396691 w 5894723"/>
              <a:gd name="connsiteY70" fmla="*/ 6826384 h 6959559"/>
              <a:gd name="connsiteX71" fmla="*/ 1280159 w 5894723"/>
              <a:gd name="connsiteY71" fmla="*/ 6826125 h 6959559"/>
              <a:gd name="connsiteX72" fmla="*/ 433136 w 5894723"/>
              <a:gd name="connsiteY72" fmla="*/ 6844598 h 6959559"/>
              <a:gd name="connsiteX73" fmla="*/ 240631 w 5894723"/>
              <a:gd name="connsiteY73" fmla="*/ 6821111 h 6959559"/>
              <a:gd name="connsiteX74" fmla="*/ 96252 w 5894723"/>
              <a:gd name="connsiteY74" fmla="*/ 6806874 h 6959559"/>
              <a:gd name="connsiteX75" fmla="*/ 86628 w 5894723"/>
              <a:gd name="connsiteY75" fmla="*/ 6233546 h 6959559"/>
              <a:gd name="connsiteX76" fmla="*/ 96252 w 5894723"/>
              <a:gd name="connsiteY76" fmla="*/ 5996539 h 6959559"/>
              <a:gd name="connsiteX77" fmla="*/ 67377 w 5894723"/>
              <a:gd name="connsiteY77" fmla="*/ 4679040 h 6959559"/>
              <a:gd name="connsiteX78" fmla="*/ 48126 w 5894723"/>
              <a:gd name="connsiteY78" fmla="*/ 2939590 h 6959559"/>
              <a:gd name="connsiteX79" fmla="*/ 28876 w 5894723"/>
              <a:gd name="connsiteY79" fmla="*/ 2329314 h 6959559"/>
              <a:gd name="connsiteX80" fmla="*/ 67378 w 5894723"/>
              <a:gd name="connsiteY80" fmla="*/ 1420396 h 6959559"/>
              <a:gd name="connsiteX81" fmla="*/ 0 w 5894723"/>
              <a:gd name="connsiteY81" fmla="*/ 1001028 h 6959559"/>
              <a:gd name="connsiteX82" fmla="*/ 67377 w 5894723"/>
              <a:gd name="connsiteY82" fmla="*/ 920401 h 6959559"/>
              <a:gd name="connsiteX83" fmla="*/ 77001 w 5894723"/>
              <a:gd name="connsiteY83" fmla="*/ 635527 h 6959559"/>
              <a:gd name="connsiteX84" fmla="*/ 86627 w 5894723"/>
              <a:gd name="connsiteY84" fmla="*/ 178737 h 6959559"/>
              <a:gd name="connsiteX85" fmla="*/ 519764 w 5894723"/>
              <a:gd name="connsiteY85" fmla="*/ 9625 h 6959559"/>
              <a:gd name="connsiteX86" fmla="*/ 2175309 w 5894723"/>
              <a:gd name="connsiteY86" fmla="*/ 0 h 6959559"/>
              <a:gd name="connsiteX87" fmla="*/ 4206240 w 5894723"/>
              <a:gd name="connsiteY87" fmla="*/ 19251 h 6959559"/>
              <a:gd name="connsiteX88" fmla="*/ 4649002 w 5894723"/>
              <a:gd name="connsiteY88" fmla="*/ 48126 h 6959559"/>
              <a:gd name="connsiteX89" fmla="*/ 4822257 w 5894723"/>
              <a:gd name="connsiteY89" fmla="*/ 67377 h 6959559"/>
              <a:gd name="connsiteX90" fmla="*/ 4899259 w 5894723"/>
              <a:gd name="connsiteY90" fmla="*/ 77002 h 6959559"/>
              <a:gd name="connsiteX91" fmla="*/ 5111015 w 5894723"/>
              <a:gd name="connsiteY91" fmla="*/ 77002 h 6959559"/>
              <a:gd name="connsiteX0" fmla="*/ 5087890 w 5871598"/>
              <a:gd name="connsiteY0" fmla="*/ 77002 h 6959559"/>
              <a:gd name="connsiteX1" fmla="*/ 5068639 w 5871598"/>
              <a:gd name="connsiteY1" fmla="*/ 154004 h 6959559"/>
              <a:gd name="connsiteX2" fmla="*/ 5087890 w 5871598"/>
              <a:gd name="connsiteY2" fmla="*/ 365760 h 6959559"/>
              <a:gd name="connsiteX3" fmla="*/ 5068639 w 5871598"/>
              <a:gd name="connsiteY3" fmla="*/ 539015 h 6959559"/>
              <a:gd name="connsiteX4" fmla="*/ 5039763 w 5871598"/>
              <a:gd name="connsiteY4" fmla="*/ 702644 h 6959559"/>
              <a:gd name="connsiteX5" fmla="*/ 5030138 w 5871598"/>
              <a:gd name="connsiteY5" fmla="*/ 741145 h 6959559"/>
              <a:gd name="connsiteX6" fmla="*/ 5010888 w 5871598"/>
              <a:gd name="connsiteY6" fmla="*/ 808522 h 6959559"/>
              <a:gd name="connsiteX7" fmla="*/ 5001262 w 5871598"/>
              <a:gd name="connsiteY7" fmla="*/ 924025 h 6959559"/>
              <a:gd name="connsiteX8" fmla="*/ 4991637 w 5871598"/>
              <a:gd name="connsiteY8" fmla="*/ 1174282 h 6959559"/>
              <a:gd name="connsiteX9" fmla="*/ 4982012 w 5871598"/>
              <a:gd name="connsiteY9" fmla="*/ 1270535 h 6959559"/>
              <a:gd name="connsiteX10" fmla="*/ 4991637 w 5871598"/>
              <a:gd name="connsiteY10" fmla="*/ 1559293 h 6959559"/>
              <a:gd name="connsiteX11" fmla="*/ 5020513 w 5871598"/>
              <a:gd name="connsiteY11" fmla="*/ 1674796 h 6959559"/>
              <a:gd name="connsiteX12" fmla="*/ 5059014 w 5871598"/>
              <a:gd name="connsiteY12" fmla="*/ 1703672 h 6959559"/>
              <a:gd name="connsiteX13" fmla="*/ 5078264 w 5871598"/>
              <a:gd name="connsiteY13" fmla="*/ 1732548 h 6959559"/>
              <a:gd name="connsiteX14" fmla="*/ 5097515 w 5871598"/>
              <a:gd name="connsiteY14" fmla="*/ 1848051 h 6959559"/>
              <a:gd name="connsiteX15" fmla="*/ 5116765 w 5871598"/>
              <a:gd name="connsiteY15" fmla="*/ 1944303 h 6959559"/>
              <a:gd name="connsiteX16" fmla="*/ 5145641 w 5871598"/>
              <a:gd name="connsiteY16" fmla="*/ 1982804 h 6959559"/>
              <a:gd name="connsiteX17" fmla="*/ 5174517 w 5871598"/>
              <a:gd name="connsiteY17" fmla="*/ 2233061 h 6959559"/>
              <a:gd name="connsiteX18" fmla="*/ 5203393 w 5871598"/>
              <a:gd name="connsiteY18" fmla="*/ 2261937 h 6959559"/>
              <a:gd name="connsiteX19" fmla="*/ 5251519 w 5871598"/>
              <a:gd name="connsiteY19" fmla="*/ 2319689 h 6959559"/>
              <a:gd name="connsiteX20" fmla="*/ 5270770 w 5871598"/>
              <a:gd name="connsiteY20" fmla="*/ 2454442 h 6959559"/>
              <a:gd name="connsiteX21" fmla="*/ 5290020 w 5871598"/>
              <a:gd name="connsiteY21" fmla="*/ 2810577 h 6959559"/>
              <a:gd name="connsiteX22" fmla="*/ 5309271 w 5871598"/>
              <a:gd name="connsiteY22" fmla="*/ 2887579 h 6959559"/>
              <a:gd name="connsiteX23" fmla="*/ 5318896 w 5871598"/>
              <a:gd name="connsiteY23" fmla="*/ 2926080 h 6959559"/>
              <a:gd name="connsiteX24" fmla="*/ 5338146 w 5871598"/>
              <a:gd name="connsiteY24" fmla="*/ 2974206 h 6959559"/>
              <a:gd name="connsiteX25" fmla="*/ 5367022 w 5871598"/>
              <a:gd name="connsiteY25" fmla="*/ 2993457 h 6959559"/>
              <a:gd name="connsiteX26" fmla="*/ 5386273 w 5871598"/>
              <a:gd name="connsiteY26" fmla="*/ 3128211 h 6959559"/>
              <a:gd name="connsiteX27" fmla="*/ 5415149 w 5871598"/>
              <a:gd name="connsiteY27" fmla="*/ 3185962 h 6959559"/>
              <a:gd name="connsiteX28" fmla="*/ 5424774 w 5871598"/>
              <a:gd name="connsiteY28" fmla="*/ 3253339 h 6959559"/>
              <a:gd name="connsiteX29" fmla="*/ 5434399 w 5871598"/>
              <a:gd name="connsiteY29" fmla="*/ 3282215 h 6959559"/>
              <a:gd name="connsiteX30" fmla="*/ 5444024 w 5871598"/>
              <a:gd name="connsiteY30" fmla="*/ 3339966 h 6959559"/>
              <a:gd name="connsiteX31" fmla="*/ 5463275 w 5871598"/>
              <a:gd name="connsiteY31" fmla="*/ 3397718 h 6959559"/>
              <a:gd name="connsiteX32" fmla="*/ 5472900 w 5871598"/>
              <a:gd name="connsiteY32" fmla="*/ 3426594 h 6959559"/>
              <a:gd name="connsiteX33" fmla="*/ 5501776 w 5871598"/>
              <a:gd name="connsiteY33" fmla="*/ 3542097 h 6959559"/>
              <a:gd name="connsiteX34" fmla="*/ 5521026 w 5871598"/>
              <a:gd name="connsiteY34" fmla="*/ 3705726 h 6959559"/>
              <a:gd name="connsiteX35" fmla="*/ 5482525 w 5871598"/>
              <a:gd name="connsiteY35" fmla="*/ 4081112 h 6959559"/>
              <a:gd name="connsiteX36" fmla="*/ 5501776 w 5871598"/>
              <a:gd name="connsiteY36" fmla="*/ 4138863 h 6959559"/>
              <a:gd name="connsiteX37" fmla="*/ 5511401 w 5871598"/>
              <a:gd name="connsiteY37" fmla="*/ 4177364 h 6959559"/>
              <a:gd name="connsiteX38" fmla="*/ 5530652 w 5871598"/>
              <a:gd name="connsiteY38" fmla="*/ 4235116 h 6959559"/>
              <a:gd name="connsiteX39" fmla="*/ 5521026 w 5871598"/>
              <a:gd name="connsiteY39" fmla="*/ 4408371 h 6959559"/>
              <a:gd name="connsiteX40" fmla="*/ 5501776 w 5871598"/>
              <a:gd name="connsiteY40" fmla="*/ 4504623 h 6959559"/>
              <a:gd name="connsiteX41" fmla="*/ 5511401 w 5871598"/>
              <a:gd name="connsiteY41" fmla="*/ 4562375 h 6959559"/>
              <a:gd name="connsiteX42" fmla="*/ 5549902 w 5871598"/>
              <a:gd name="connsiteY42" fmla="*/ 4581625 h 6959559"/>
              <a:gd name="connsiteX43" fmla="*/ 5540277 w 5871598"/>
              <a:gd name="connsiteY43" fmla="*/ 4639377 h 6959559"/>
              <a:gd name="connsiteX44" fmla="*/ 5511401 w 5871598"/>
              <a:gd name="connsiteY44" fmla="*/ 4735630 h 6959559"/>
              <a:gd name="connsiteX45" fmla="*/ 5482525 w 5871598"/>
              <a:gd name="connsiteY45" fmla="*/ 4889634 h 6959559"/>
              <a:gd name="connsiteX46" fmla="*/ 5472900 w 5871598"/>
              <a:gd name="connsiteY46" fmla="*/ 4937760 h 6959559"/>
              <a:gd name="connsiteX47" fmla="*/ 5482525 w 5871598"/>
              <a:gd name="connsiteY47" fmla="*/ 5024388 h 6959559"/>
              <a:gd name="connsiteX48" fmla="*/ 5501776 w 5871598"/>
              <a:gd name="connsiteY48" fmla="*/ 5053263 h 6959559"/>
              <a:gd name="connsiteX49" fmla="*/ 5521026 w 5871598"/>
              <a:gd name="connsiteY49" fmla="*/ 5149516 h 6959559"/>
              <a:gd name="connsiteX50" fmla="*/ 5530652 w 5871598"/>
              <a:gd name="connsiteY50" fmla="*/ 5274644 h 6959559"/>
              <a:gd name="connsiteX51" fmla="*/ 5549902 w 5871598"/>
              <a:gd name="connsiteY51" fmla="*/ 5332396 h 6959559"/>
              <a:gd name="connsiteX52" fmla="*/ 5569153 w 5871598"/>
              <a:gd name="connsiteY52" fmla="*/ 5409398 h 6959559"/>
              <a:gd name="connsiteX53" fmla="*/ 5588403 w 5871598"/>
              <a:gd name="connsiteY53" fmla="*/ 5553777 h 6959559"/>
              <a:gd name="connsiteX54" fmla="*/ 5598029 w 5871598"/>
              <a:gd name="connsiteY54" fmla="*/ 5601903 h 6959559"/>
              <a:gd name="connsiteX55" fmla="*/ 5636530 w 5871598"/>
              <a:gd name="connsiteY55" fmla="*/ 5611529 h 6959559"/>
              <a:gd name="connsiteX56" fmla="*/ 5675031 w 5871598"/>
              <a:gd name="connsiteY56" fmla="*/ 5725252 h 6959559"/>
              <a:gd name="connsiteX57" fmla="*/ 5684656 w 5871598"/>
              <a:gd name="connsiteY57" fmla="*/ 6304548 h 6959559"/>
              <a:gd name="connsiteX58" fmla="*/ 5742408 w 5871598"/>
              <a:gd name="connsiteY58" fmla="*/ 6352674 h 6959559"/>
              <a:gd name="connsiteX59" fmla="*/ 5771283 w 5871598"/>
              <a:gd name="connsiteY59" fmla="*/ 6381550 h 6959559"/>
              <a:gd name="connsiteX60" fmla="*/ 5780909 w 5871598"/>
              <a:gd name="connsiteY60" fmla="*/ 6410425 h 6959559"/>
              <a:gd name="connsiteX61" fmla="*/ 5800159 w 5871598"/>
              <a:gd name="connsiteY61" fmla="*/ 6660682 h 6959559"/>
              <a:gd name="connsiteX62" fmla="*/ 5809784 w 5871598"/>
              <a:gd name="connsiteY62" fmla="*/ 6756935 h 6959559"/>
              <a:gd name="connsiteX63" fmla="*/ 5829035 w 5871598"/>
              <a:gd name="connsiteY63" fmla="*/ 6833937 h 6959559"/>
              <a:gd name="connsiteX64" fmla="*/ 5848285 w 5871598"/>
              <a:gd name="connsiteY64" fmla="*/ 6959065 h 6959559"/>
              <a:gd name="connsiteX65" fmla="*/ 5857911 w 5871598"/>
              <a:gd name="connsiteY65" fmla="*/ 6876064 h 6959559"/>
              <a:gd name="connsiteX66" fmla="*/ 5646155 w 5871598"/>
              <a:gd name="connsiteY66" fmla="*/ 6837304 h 6959559"/>
              <a:gd name="connsiteX67" fmla="*/ 5569153 w 5871598"/>
              <a:gd name="connsiteY67" fmla="*/ 6837043 h 6959559"/>
              <a:gd name="connsiteX68" fmla="*/ 5290020 w 5871598"/>
              <a:gd name="connsiteY68" fmla="*/ 6827160 h 6959559"/>
              <a:gd name="connsiteX69" fmla="*/ 3432345 w 5871598"/>
              <a:gd name="connsiteY69" fmla="*/ 6826643 h 6959559"/>
              <a:gd name="connsiteX70" fmla="*/ 2373566 w 5871598"/>
              <a:gd name="connsiteY70" fmla="*/ 6826384 h 6959559"/>
              <a:gd name="connsiteX71" fmla="*/ 1257034 w 5871598"/>
              <a:gd name="connsiteY71" fmla="*/ 6826125 h 6959559"/>
              <a:gd name="connsiteX72" fmla="*/ 410011 w 5871598"/>
              <a:gd name="connsiteY72" fmla="*/ 6844598 h 6959559"/>
              <a:gd name="connsiteX73" fmla="*/ 217506 w 5871598"/>
              <a:gd name="connsiteY73" fmla="*/ 6821111 h 6959559"/>
              <a:gd name="connsiteX74" fmla="*/ 73127 w 5871598"/>
              <a:gd name="connsiteY74" fmla="*/ 6806874 h 6959559"/>
              <a:gd name="connsiteX75" fmla="*/ 63503 w 5871598"/>
              <a:gd name="connsiteY75" fmla="*/ 6233546 h 6959559"/>
              <a:gd name="connsiteX76" fmla="*/ 73127 w 5871598"/>
              <a:gd name="connsiteY76" fmla="*/ 5996539 h 6959559"/>
              <a:gd name="connsiteX77" fmla="*/ 44252 w 5871598"/>
              <a:gd name="connsiteY77" fmla="*/ 4679040 h 6959559"/>
              <a:gd name="connsiteX78" fmla="*/ 25001 w 5871598"/>
              <a:gd name="connsiteY78" fmla="*/ 2939590 h 6959559"/>
              <a:gd name="connsiteX79" fmla="*/ 5751 w 5871598"/>
              <a:gd name="connsiteY79" fmla="*/ 2329314 h 6959559"/>
              <a:gd name="connsiteX80" fmla="*/ 44253 w 5871598"/>
              <a:gd name="connsiteY80" fmla="*/ 1420396 h 6959559"/>
              <a:gd name="connsiteX81" fmla="*/ 53877 w 5871598"/>
              <a:gd name="connsiteY81" fmla="*/ 1160256 h 6959559"/>
              <a:gd name="connsiteX82" fmla="*/ 44252 w 5871598"/>
              <a:gd name="connsiteY82" fmla="*/ 920401 h 6959559"/>
              <a:gd name="connsiteX83" fmla="*/ 53876 w 5871598"/>
              <a:gd name="connsiteY83" fmla="*/ 635527 h 6959559"/>
              <a:gd name="connsiteX84" fmla="*/ 63502 w 5871598"/>
              <a:gd name="connsiteY84" fmla="*/ 178737 h 6959559"/>
              <a:gd name="connsiteX85" fmla="*/ 496639 w 5871598"/>
              <a:gd name="connsiteY85" fmla="*/ 9625 h 6959559"/>
              <a:gd name="connsiteX86" fmla="*/ 2152184 w 5871598"/>
              <a:gd name="connsiteY86" fmla="*/ 0 h 6959559"/>
              <a:gd name="connsiteX87" fmla="*/ 4183115 w 5871598"/>
              <a:gd name="connsiteY87" fmla="*/ 19251 h 6959559"/>
              <a:gd name="connsiteX88" fmla="*/ 4625877 w 5871598"/>
              <a:gd name="connsiteY88" fmla="*/ 48126 h 6959559"/>
              <a:gd name="connsiteX89" fmla="*/ 4799132 w 5871598"/>
              <a:gd name="connsiteY89" fmla="*/ 67377 h 6959559"/>
              <a:gd name="connsiteX90" fmla="*/ 4876134 w 5871598"/>
              <a:gd name="connsiteY90" fmla="*/ 77002 h 6959559"/>
              <a:gd name="connsiteX91" fmla="*/ 5087890 w 5871598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1915 w 5848886"/>
              <a:gd name="connsiteY79" fmla="*/ 2338681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27419 w 5848886"/>
              <a:gd name="connsiteY79" fmla="*/ 2338681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1916 w 5848886"/>
              <a:gd name="connsiteY79" fmla="*/ 2329315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59081 w 5842789"/>
              <a:gd name="connsiteY0" fmla="*/ 77002 h 6959559"/>
              <a:gd name="connsiteX1" fmla="*/ 5039830 w 5842789"/>
              <a:gd name="connsiteY1" fmla="*/ 154004 h 6959559"/>
              <a:gd name="connsiteX2" fmla="*/ 5059081 w 5842789"/>
              <a:gd name="connsiteY2" fmla="*/ 365760 h 6959559"/>
              <a:gd name="connsiteX3" fmla="*/ 5039830 w 5842789"/>
              <a:gd name="connsiteY3" fmla="*/ 539015 h 6959559"/>
              <a:gd name="connsiteX4" fmla="*/ 5010954 w 5842789"/>
              <a:gd name="connsiteY4" fmla="*/ 702644 h 6959559"/>
              <a:gd name="connsiteX5" fmla="*/ 5001329 w 5842789"/>
              <a:gd name="connsiteY5" fmla="*/ 741145 h 6959559"/>
              <a:gd name="connsiteX6" fmla="*/ 4982079 w 5842789"/>
              <a:gd name="connsiteY6" fmla="*/ 808522 h 6959559"/>
              <a:gd name="connsiteX7" fmla="*/ 4972453 w 5842789"/>
              <a:gd name="connsiteY7" fmla="*/ 924025 h 6959559"/>
              <a:gd name="connsiteX8" fmla="*/ 4962828 w 5842789"/>
              <a:gd name="connsiteY8" fmla="*/ 1174282 h 6959559"/>
              <a:gd name="connsiteX9" fmla="*/ 4953203 w 5842789"/>
              <a:gd name="connsiteY9" fmla="*/ 1270535 h 6959559"/>
              <a:gd name="connsiteX10" fmla="*/ 4962828 w 5842789"/>
              <a:gd name="connsiteY10" fmla="*/ 1559293 h 6959559"/>
              <a:gd name="connsiteX11" fmla="*/ 4991704 w 5842789"/>
              <a:gd name="connsiteY11" fmla="*/ 1674796 h 6959559"/>
              <a:gd name="connsiteX12" fmla="*/ 5030205 w 5842789"/>
              <a:gd name="connsiteY12" fmla="*/ 1703672 h 6959559"/>
              <a:gd name="connsiteX13" fmla="*/ 5049455 w 5842789"/>
              <a:gd name="connsiteY13" fmla="*/ 1732548 h 6959559"/>
              <a:gd name="connsiteX14" fmla="*/ 5068706 w 5842789"/>
              <a:gd name="connsiteY14" fmla="*/ 1848051 h 6959559"/>
              <a:gd name="connsiteX15" fmla="*/ 5087956 w 5842789"/>
              <a:gd name="connsiteY15" fmla="*/ 1944303 h 6959559"/>
              <a:gd name="connsiteX16" fmla="*/ 5116832 w 5842789"/>
              <a:gd name="connsiteY16" fmla="*/ 1982804 h 6959559"/>
              <a:gd name="connsiteX17" fmla="*/ 5145708 w 5842789"/>
              <a:gd name="connsiteY17" fmla="*/ 2233061 h 6959559"/>
              <a:gd name="connsiteX18" fmla="*/ 5174584 w 5842789"/>
              <a:gd name="connsiteY18" fmla="*/ 2261937 h 6959559"/>
              <a:gd name="connsiteX19" fmla="*/ 5222710 w 5842789"/>
              <a:gd name="connsiteY19" fmla="*/ 2319689 h 6959559"/>
              <a:gd name="connsiteX20" fmla="*/ 5241961 w 5842789"/>
              <a:gd name="connsiteY20" fmla="*/ 2454442 h 6959559"/>
              <a:gd name="connsiteX21" fmla="*/ 5261211 w 5842789"/>
              <a:gd name="connsiteY21" fmla="*/ 2810577 h 6959559"/>
              <a:gd name="connsiteX22" fmla="*/ 5280462 w 5842789"/>
              <a:gd name="connsiteY22" fmla="*/ 2887579 h 6959559"/>
              <a:gd name="connsiteX23" fmla="*/ 5290087 w 5842789"/>
              <a:gd name="connsiteY23" fmla="*/ 2926080 h 6959559"/>
              <a:gd name="connsiteX24" fmla="*/ 5309337 w 5842789"/>
              <a:gd name="connsiteY24" fmla="*/ 2974206 h 6959559"/>
              <a:gd name="connsiteX25" fmla="*/ 5338213 w 5842789"/>
              <a:gd name="connsiteY25" fmla="*/ 2993457 h 6959559"/>
              <a:gd name="connsiteX26" fmla="*/ 5357464 w 5842789"/>
              <a:gd name="connsiteY26" fmla="*/ 3128211 h 6959559"/>
              <a:gd name="connsiteX27" fmla="*/ 5386340 w 5842789"/>
              <a:gd name="connsiteY27" fmla="*/ 3185962 h 6959559"/>
              <a:gd name="connsiteX28" fmla="*/ 5395965 w 5842789"/>
              <a:gd name="connsiteY28" fmla="*/ 3253339 h 6959559"/>
              <a:gd name="connsiteX29" fmla="*/ 5405590 w 5842789"/>
              <a:gd name="connsiteY29" fmla="*/ 3282215 h 6959559"/>
              <a:gd name="connsiteX30" fmla="*/ 5415215 w 5842789"/>
              <a:gd name="connsiteY30" fmla="*/ 3339966 h 6959559"/>
              <a:gd name="connsiteX31" fmla="*/ 5434466 w 5842789"/>
              <a:gd name="connsiteY31" fmla="*/ 3397718 h 6959559"/>
              <a:gd name="connsiteX32" fmla="*/ 5444091 w 5842789"/>
              <a:gd name="connsiteY32" fmla="*/ 3426594 h 6959559"/>
              <a:gd name="connsiteX33" fmla="*/ 5472967 w 5842789"/>
              <a:gd name="connsiteY33" fmla="*/ 3542097 h 6959559"/>
              <a:gd name="connsiteX34" fmla="*/ 5492217 w 5842789"/>
              <a:gd name="connsiteY34" fmla="*/ 3705726 h 6959559"/>
              <a:gd name="connsiteX35" fmla="*/ 5453716 w 5842789"/>
              <a:gd name="connsiteY35" fmla="*/ 4081112 h 6959559"/>
              <a:gd name="connsiteX36" fmla="*/ 5472967 w 5842789"/>
              <a:gd name="connsiteY36" fmla="*/ 4138863 h 6959559"/>
              <a:gd name="connsiteX37" fmla="*/ 5482592 w 5842789"/>
              <a:gd name="connsiteY37" fmla="*/ 4177364 h 6959559"/>
              <a:gd name="connsiteX38" fmla="*/ 5501843 w 5842789"/>
              <a:gd name="connsiteY38" fmla="*/ 4235116 h 6959559"/>
              <a:gd name="connsiteX39" fmla="*/ 5492217 w 5842789"/>
              <a:gd name="connsiteY39" fmla="*/ 4408371 h 6959559"/>
              <a:gd name="connsiteX40" fmla="*/ 5472967 w 5842789"/>
              <a:gd name="connsiteY40" fmla="*/ 4504623 h 6959559"/>
              <a:gd name="connsiteX41" fmla="*/ 5482592 w 5842789"/>
              <a:gd name="connsiteY41" fmla="*/ 4562375 h 6959559"/>
              <a:gd name="connsiteX42" fmla="*/ 5521093 w 5842789"/>
              <a:gd name="connsiteY42" fmla="*/ 4581625 h 6959559"/>
              <a:gd name="connsiteX43" fmla="*/ 5511468 w 5842789"/>
              <a:gd name="connsiteY43" fmla="*/ 4639377 h 6959559"/>
              <a:gd name="connsiteX44" fmla="*/ 5482592 w 5842789"/>
              <a:gd name="connsiteY44" fmla="*/ 4735630 h 6959559"/>
              <a:gd name="connsiteX45" fmla="*/ 5453716 w 5842789"/>
              <a:gd name="connsiteY45" fmla="*/ 4889634 h 6959559"/>
              <a:gd name="connsiteX46" fmla="*/ 5444091 w 5842789"/>
              <a:gd name="connsiteY46" fmla="*/ 4937760 h 6959559"/>
              <a:gd name="connsiteX47" fmla="*/ 5453716 w 5842789"/>
              <a:gd name="connsiteY47" fmla="*/ 5024388 h 6959559"/>
              <a:gd name="connsiteX48" fmla="*/ 5472967 w 5842789"/>
              <a:gd name="connsiteY48" fmla="*/ 5053263 h 6959559"/>
              <a:gd name="connsiteX49" fmla="*/ 5492217 w 5842789"/>
              <a:gd name="connsiteY49" fmla="*/ 5149516 h 6959559"/>
              <a:gd name="connsiteX50" fmla="*/ 5501843 w 5842789"/>
              <a:gd name="connsiteY50" fmla="*/ 5274644 h 6959559"/>
              <a:gd name="connsiteX51" fmla="*/ 5521093 w 5842789"/>
              <a:gd name="connsiteY51" fmla="*/ 5332396 h 6959559"/>
              <a:gd name="connsiteX52" fmla="*/ 5540344 w 5842789"/>
              <a:gd name="connsiteY52" fmla="*/ 5409398 h 6959559"/>
              <a:gd name="connsiteX53" fmla="*/ 5559594 w 5842789"/>
              <a:gd name="connsiteY53" fmla="*/ 5553777 h 6959559"/>
              <a:gd name="connsiteX54" fmla="*/ 5569220 w 5842789"/>
              <a:gd name="connsiteY54" fmla="*/ 5601903 h 6959559"/>
              <a:gd name="connsiteX55" fmla="*/ 5607721 w 5842789"/>
              <a:gd name="connsiteY55" fmla="*/ 5611529 h 6959559"/>
              <a:gd name="connsiteX56" fmla="*/ 5646222 w 5842789"/>
              <a:gd name="connsiteY56" fmla="*/ 5725252 h 6959559"/>
              <a:gd name="connsiteX57" fmla="*/ 5655847 w 5842789"/>
              <a:gd name="connsiteY57" fmla="*/ 6304548 h 6959559"/>
              <a:gd name="connsiteX58" fmla="*/ 5713599 w 5842789"/>
              <a:gd name="connsiteY58" fmla="*/ 6352674 h 6959559"/>
              <a:gd name="connsiteX59" fmla="*/ 5742474 w 5842789"/>
              <a:gd name="connsiteY59" fmla="*/ 6381550 h 6959559"/>
              <a:gd name="connsiteX60" fmla="*/ 5752100 w 5842789"/>
              <a:gd name="connsiteY60" fmla="*/ 6410425 h 6959559"/>
              <a:gd name="connsiteX61" fmla="*/ 5771350 w 5842789"/>
              <a:gd name="connsiteY61" fmla="*/ 6660682 h 6959559"/>
              <a:gd name="connsiteX62" fmla="*/ 5780975 w 5842789"/>
              <a:gd name="connsiteY62" fmla="*/ 6756935 h 6959559"/>
              <a:gd name="connsiteX63" fmla="*/ 5800226 w 5842789"/>
              <a:gd name="connsiteY63" fmla="*/ 6833937 h 6959559"/>
              <a:gd name="connsiteX64" fmla="*/ 5819476 w 5842789"/>
              <a:gd name="connsiteY64" fmla="*/ 6959065 h 6959559"/>
              <a:gd name="connsiteX65" fmla="*/ 5829102 w 5842789"/>
              <a:gd name="connsiteY65" fmla="*/ 6876064 h 6959559"/>
              <a:gd name="connsiteX66" fmla="*/ 5617346 w 5842789"/>
              <a:gd name="connsiteY66" fmla="*/ 6837304 h 6959559"/>
              <a:gd name="connsiteX67" fmla="*/ 5540344 w 5842789"/>
              <a:gd name="connsiteY67" fmla="*/ 6837043 h 6959559"/>
              <a:gd name="connsiteX68" fmla="*/ 5261211 w 5842789"/>
              <a:gd name="connsiteY68" fmla="*/ 6827160 h 6959559"/>
              <a:gd name="connsiteX69" fmla="*/ 3403536 w 5842789"/>
              <a:gd name="connsiteY69" fmla="*/ 6826643 h 6959559"/>
              <a:gd name="connsiteX70" fmla="*/ 2344757 w 5842789"/>
              <a:gd name="connsiteY70" fmla="*/ 6826384 h 6959559"/>
              <a:gd name="connsiteX71" fmla="*/ 1228225 w 5842789"/>
              <a:gd name="connsiteY71" fmla="*/ 6826125 h 6959559"/>
              <a:gd name="connsiteX72" fmla="*/ 381202 w 5842789"/>
              <a:gd name="connsiteY72" fmla="*/ 6844598 h 6959559"/>
              <a:gd name="connsiteX73" fmla="*/ 188697 w 5842789"/>
              <a:gd name="connsiteY73" fmla="*/ 6821111 h 6959559"/>
              <a:gd name="connsiteX74" fmla="*/ 44318 w 5842789"/>
              <a:gd name="connsiteY74" fmla="*/ 6806874 h 6959559"/>
              <a:gd name="connsiteX75" fmla="*/ 34694 w 5842789"/>
              <a:gd name="connsiteY75" fmla="*/ 6233546 h 6959559"/>
              <a:gd name="connsiteX76" fmla="*/ 44318 w 5842789"/>
              <a:gd name="connsiteY76" fmla="*/ 5996539 h 6959559"/>
              <a:gd name="connsiteX77" fmla="*/ 15443 w 5842789"/>
              <a:gd name="connsiteY77" fmla="*/ 4679040 h 6959559"/>
              <a:gd name="connsiteX78" fmla="*/ 150196 w 5842789"/>
              <a:gd name="connsiteY78" fmla="*/ 2939590 h 6959559"/>
              <a:gd name="connsiteX79" fmla="*/ 5819 w 5842789"/>
              <a:gd name="connsiteY79" fmla="*/ 2329315 h 6959559"/>
              <a:gd name="connsiteX80" fmla="*/ 15444 w 5842789"/>
              <a:gd name="connsiteY80" fmla="*/ 1420396 h 6959559"/>
              <a:gd name="connsiteX81" fmla="*/ 25068 w 5842789"/>
              <a:gd name="connsiteY81" fmla="*/ 1160256 h 6959559"/>
              <a:gd name="connsiteX82" fmla="*/ 15443 w 5842789"/>
              <a:gd name="connsiteY82" fmla="*/ 920401 h 6959559"/>
              <a:gd name="connsiteX83" fmla="*/ 25067 w 5842789"/>
              <a:gd name="connsiteY83" fmla="*/ 635527 h 6959559"/>
              <a:gd name="connsiteX84" fmla="*/ 34693 w 5842789"/>
              <a:gd name="connsiteY84" fmla="*/ 178737 h 6959559"/>
              <a:gd name="connsiteX85" fmla="*/ 467830 w 5842789"/>
              <a:gd name="connsiteY85" fmla="*/ 9625 h 6959559"/>
              <a:gd name="connsiteX86" fmla="*/ 2123375 w 5842789"/>
              <a:gd name="connsiteY86" fmla="*/ 0 h 6959559"/>
              <a:gd name="connsiteX87" fmla="*/ 4154306 w 5842789"/>
              <a:gd name="connsiteY87" fmla="*/ 19251 h 6959559"/>
              <a:gd name="connsiteX88" fmla="*/ 4597068 w 5842789"/>
              <a:gd name="connsiteY88" fmla="*/ 48126 h 6959559"/>
              <a:gd name="connsiteX89" fmla="*/ 4770323 w 5842789"/>
              <a:gd name="connsiteY89" fmla="*/ 67377 h 6959559"/>
              <a:gd name="connsiteX90" fmla="*/ 4847325 w 5842789"/>
              <a:gd name="connsiteY90" fmla="*/ 77002 h 6959559"/>
              <a:gd name="connsiteX91" fmla="*/ 5059081 w 5842789"/>
              <a:gd name="connsiteY91" fmla="*/ 77002 h 6959559"/>
              <a:gd name="connsiteX0" fmla="*/ 5060196 w 5843904"/>
              <a:gd name="connsiteY0" fmla="*/ 77002 h 6959559"/>
              <a:gd name="connsiteX1" fmla="*/ 5040945 w 5843904"/>
              <a:gd name="connsiteY1" fmla="*/ 154004 h 6959559"/>
              <a:gd name="connsiteX2" fmla="*/ 5060196 w 5843904"/>
              <a:gd name="connsiteY2" fmla="*/ 365760 h 6959559"/>
              <a:gd name="connsiteX3" fmla="*/ 5040945 w 5843904"/>
              <a:gd name="connsiteY3" fmla="*/ 539015 h 6959559"/>
              <a:gd name="connsiteX4" fmla="*/ 5012069 w 5843904"/>
              <a:gd name="connsiteY4" fmla="*/ 702644 h 6959559"/>
              <a:gd name="connsiteX5" fmla="*/ 5002444 w 5843904"/>
              <a:gd name="connsiteY5" fmla="*/ 741145 h 6959559"/>
              <a:gd name="connsiteX6" fmla="*/ 4983194 w 5843904"/>
              <a:gd name="connsiteY6" fmla="*/ 808522 h 6959559"/>
              <a:gd name="connsiteX7" fmla="*/ 4973568 w 5843904"/>
              <a:gd name="connsiteY7" fmla="*/ 924025 h 6959559"/>
              <a:gd name="connsiteX8" fmla="*/ 4963943 w 5843904"/>
              <a:gd name="connsiteY8" fmla="*/ 1174282 h 6959559"/>
              <a:gd name="connsiteX9" fmla="*/ 4954318 w 5843904"/>
              <a:gd name="connsiteY9" fmla="*/ 1270535 h 6959559"/>
              <a:gd name="connsiteX10" fmla="*/ 4963943 w 5843904"/>
              <a:gd name="connsiteY10" fmla="*/ 1559293 h 6959559"/>
              <a:gd name="connsiteX11" fmla="*/ 4992819 w 5843904"/>
              <a:gd name="connsiteY11" fmla="*/ 1674796 h 6959559"/>
              <a:gd name="connsiteX12" fmla="*/ 5031320 w 5843904"/>
              <a:gd name="connsiteY12" fmla="*/ 1703672 h 6959559"/>
              <a:gd name="connsiteX13" fmla="*/ 5050570 w 5843904"/>
              <a:gd name="connsiteY13" fmla="*/ 1732548 h 6959559"/>
              <a:gd name="connsiteX14" fmla="*/ 5069821 w 5843904"/>
              <a:gd name="connsiteY14" fmla="*/ 1848051 h 6959559"/>
              <a:gd name="connsiteX15" fmla="*/ 5089071 w 5843904"/>
              <a:gd name="connsiteY15" fmla="*/ 1944303 h 6959559"/>
              <a:gd name="connsiteX16" fmla="*/ 5117947 w 5843904"/>
              <a:gd name="connsiteY16" fmla="*/ 1982804 h 6959559"/>
              <a:gd name="connsiteX17" fmla="*/ 5146823 w 5843904"/>
              <a:gd name="connsiteY17" fmla="*/ 2233061 h 6959559"/>
              <a:gd name="connsiteX18" fmla="*/ 5175699 w 5843904"/>
              <a:gd name="connsiteY18" fmla="*/ 2261937 h 6959559"/>
              <a:gd name="connsiteX19" fmla="*/ 5223825 w 5843904"/>
              <a:gd name="connsiteY19" fmla="*/ 2319689 h 6959559"/>
              <a:gd name="connsiteX20" fmla="*/ 5243076 w 5843904"/>
              <a:gd name="connsiteY20" fmla="*/ 2454442 h 6959559"/>
              <a:gd name="connsiteX21" fmla="*/ 5262326 w 5843904"/>
              <a:gd name="connsiteY21" fmla="*/ 2810577 h 6959559"/>
              <a:gd name="connsiteX22" fmla="*/ 5281577 w 5843904"/>
              <a:gd name="connsiteY22" fmla="*/ 2887579 h 6959559"/>
              <a:gd name="connsiteX23" fmla="*/ 5291202 w 5843904"/>
              <a:gd name="connsiteY23" fmla="*/ 2926080 h 6959559"/>
              <a:gd name="connsiteX24" fmla="*/ 5310452 w 5843904"/>
              <a:gd name="connsiteY24" fmla="*/ 2974206 h 6959559"/>
              <a:gd name="connsiteX25" fmla="*/ 5339328 w 5843904"/>
              <a:gd name="connsiteY25" fmla="*/ 2993457 h 6959559"/>
              <a:gd name="connsiteX26" fmla="*/ 5358579 w 5843904"/>
              <a:gd name="connsiteY26" fmla="*/ 3128211 h 6959559"/>
              <a:gd name="connsiteX27" fmla="*/ 5387455 w 5843904"/>
              <a:gd name="connsiteY27" fmla="*/ 3185962 h 6959559"/>
              <a:gd name="connsiteX28" fmla="*/ 5397080 w 5843904"/>
              <a:gd name="connsiteY28" fmla="*/ 3253339 h 6959559"/>
              <a:gd name="connsiteX29" fmla="*/ 5406705 w 5843904"/>
              <a:gd name="connsiteY29" fmla="*/ 3282215 h 6959559"/>
              <a:gd name="connsiteX30" fmla="*/ 5416330 w 5843904"/>
              <a:gd name="connsiteY30" fmla="*/ 3339966 h 6959559"/>
              <a:gd name="connsiteX31" fmla="*/ 5435581 w 5843904"/>
              <a:gd name="connsiteY31" fmla="*/ 3397718 h 6959559"/>
              <a:gd name="connsiteX32" fmla="*/ 5445206 w 5843904"/>
              <a:gd name="connsiteY32" fmla="*/ 3426594 h 6959559"/>
              <a:gd name="connsiteX33" fmla="*/ 5474082 w 5843904"/>
              <a:gd name="connsiteY33" fmla="*/ 3542097 h 6959559"/>
              <a:gd name="connsiteX34" fmla="*/ 5493332 w 5843904"/>
              <a:gd name="connsiteY34" fmla="*/ 3705726 h 6959559"/>
              <a:gd name="connsiteX35" fmla="*/ 5454831 w 5843904"/>
              <a:gd name="connsiteY35" fmla="*/ 4081112 h 6959559"/>
              <a:gd name="connsiteX36" fmla="*/ 5474082 w 5843904"/>
              <a:gd name="connsiteY36" fmla="*/ 4138863 h 6959559"/>
              <a:gd name="connsiteX37" fmla="*/ 5483707 w 5843904"/>
              <a:gd name="connsiteY37" fmla="*/ 4177364 h 6959559"/>
              <a:gd name="connsiteX38" fmla="*/ 5502958 w 5843904"/>
              <a:gd name="connsiteY38" fmla="*/ 4235116 h 6959559"/>
              <a:gd name="connsiteX39" fmla="*/ 5493332 w 5843904"/>
              <a:gd name="connsiteY39" fmla="*/ 4408371 h 6959559"/>
              <a:gd name="connsiteX40" fmla="*/ 5474082 w 5843904"/>
              <a:gd name="connsiteY40" fmla="*/ 4504623 h 6959559"/>
              <a:gd name="connsiteX41" fmla="*/ 5483707 w 5843904"/>
              <a:gd name="connsiteY41" fmla="*/ 4562375 h 6959559"/>
              <a:gd name="connsiteX42" fmla="*/ 5522208 w 5843904"/>
              <a:gd name="connsiteY42" fmla="*/ 4581625 h 6959559"/>
              <a:gd name="connsiteX43" fmla="*/ 5512583 w 5843904"/>
              <a:gd name="connsiteY43" fmla="*/ 4639377 h 6959559"/>
              <a:gd name="connsiteX44" fmla="*/ 5483707 w 5843904"/>
              <a:gd name="connsiteY44" fmla="*/ 4735630 h 6959559"/>
              <a:gd name="connsiteX45" fmla="*/ 5454831 w 5843904"/>
              <a:gd name="connsiteY45" fmla="*/ 4889634 h 6959559"/>
              <a:gd name="connsiteX46" fmla="*/ 5445206 w 5843904"/>
              <a:gd name="connsiteY46" fmla="*/ 4937760 h 6959559"/>
              <a:gd name="connsiteX47" fmla="*/ 5454831 w 5843904"/>
              <a:gd name="connsiteY47" fmla="*/ 5024388 h 6959559"/>
              <a:gd name="connsiteX48" fmla="*/ 5474082 w 5843904"/>
              <a:gd name="connsiteY48" fmla="*/ 5053263 h 6959559"/>
              <a:gd name="connsiteX49" fmla="*/ 5493332 w 5843904"/>
              <a:gd name="connsiteY49" fmla="*/ 5149516 h 6959559"/>
              <a:gd name="connsiteX50" fmla="*/ 5502958 w 5843904"/>
              <a:gd name="connsiteY50" fmla="*/ 5274644 h 6959559"/>
              <a:gd name="connsiteX51" fmla="*/ 5522208 w 5843904"/>
              <a:gd name="connsiteY51" fmla="*/ 5332396 h 6959559"/>
              <a:gd name="connsiteX52" fmla="*/ 5541459 w 5843904"/>
              <a:gd name="connsiteY52" fmla="*/ 5409398 h 6959559"/>
              <a:gd name="connsiteX53" fmla="*/ 5560709 w 5843904"/>
              <a:gd name="connsiteY53" fmla="*/ 5553777 h 6959559"/>
              <a:gd name="connsiteX54" fmla="*/ 5570335 w 5843904"/>
              <a:gd name="connsiteY54" fmla="*/ 5601903 h 6959559"/>
              <a:gd name="connsiteX55" fmla="*/ 5608836 w 5843904"/>
              <a:gd name="connsiteY55" fmla="*/ 5611529 h 6959559"/>
              <a:gd name="connsiteX56" fmla="*/ 5647337 w 5843904"/>
              <a:gd name="connsiteY56" fmla="*/ 5725252 h 6959559"/>
              <a:gd name="connsiteX57" fmla="*/ 5656962 w 5843904"/>
              <a:gd name="connsiteY57" fmla="*/ 6304548 h 6959559"/>
              <a:gd name="connsiteX58" fmla="*/ 5714714 w 5843904"/>
              <a:gd name="connsiteY58" fmla="*/ 6352674 h 6959559"/>
              <a:gd name="connsiteX59" fmla="*/ 5743589 w 5843904"/>
              <a:gd name="connsiteY59" fmla="*/ 6381550 h 6959559"/>
              <a:gd name="connsiteX60" fmla="*/ 5753215 w 5843904"/>
              <a:gd name="connsiteY60" fmla="*/ 6410425 h 6959559"/>
              <a:gd name="connsiteX61" fmla="*/ 5772465 w 5843904"/>
              <a:gd name="connsiteY61" fmla="*/ 6660682 h 6959559"/>
              <a:gd name="connsiteX62" fmla="*/ 5782090 w 5843904"/>
              <a:gd name="connsiteY62" fmla="*/ 6756935 h 6959559"/>
              <a:gd name="connsiteX63" fmla="*/ 5801341 w 5843904"/>
              <a:gd name="connsiteY63" fmla="*/ 6833937 h 6959559"/>
              <a:gd name="connsiteX64" fmla="*/ 5820591 w 5843904"/>
              <a:gd name="connsiteY64" fmla="*/ 6959065 h 6959559"/>
              <a:gd name="connsiteX65" fmla="*/ 5830217 w 5843904"/>
              <a:gd name="connsiteY65" fmla="*/ 6876064 h 6959559"/>
              <a:gd name="connsiteX66" fmla="*/ 5618461 w 5843904"/>
              <a:gd name="connsiteY66" fmla="*/ 6837304 h 6959559"/>
              <a:gd name="connsiteX67" fmla="*/ 5541459 w 5843904"/>
              <a:gd name="connsiteY67" fmla="*/ 6837043 h 6959559"/>
              <a:gd name="connsiteX68" fmla="*/ 5262326 w 5843904"/>
              <a:gd name="connsiteY68" fmla="*/ 6827160 h 6959559"/>
              <a:gd name="connsiteX69" fmla="*/ 3404651 w 5843904"/>
              <a:gd name="connsiteY69" fmla="*/ 6826643 h 6959559"/>
              <a:gd name="connsiteX70" fmla="*/ 2345872 w 5843904"/>
              <a:gd name="connsiteY70" fmla="*/ 6826384 h 6959559"/>
              <a:gd name="connsiteX71" fmla="*/ 1229340 w 5843904"/>
              <a:gd name="connsiteY71" fmla="*/ 6826125 h 6959559"/>
              <a:gd name="connsiteX72" fmla="*/ 382317 w 5843904"/>
              <a:gd name="connsiteY72" fmla="*/ 6844598 h 6959559"/>
              <a:gd name="connsiteX73" fmla="*/ 189812 w 5843904"/>
              <a:gd name="connsiteY73" fmla="*/ 6821111 h 6959559"/>
              <a:gd name="connsiteX74" fmla="*/ 45433 w 5843904"/>
              <a:gd name="connsiteY74" fmla="*/ 6806874 h 6959559"/>
              <a:gd name="connsiteX75" fmla="*/ 35809 w 5843904"/>
              <a:gd name="connsiteY75" fmla="*/ 6233546 h 6959559"/>
              <a:gd name="connsiteX76" fmla="*/ 45433 w 5843904"/>
              <a:gd name="connsiteY76" fmla="*/ 5996539 h 6959559"/>
              <a:gd name="connsiteX77" fmla="*/ 16558 w 5843904"/>
              <a:gd name="connsiteY77" fmla="*/ 4679040 h 6959559"/>
              <a:gd name="connsiteX78" fmla="*/ 16558 w 5843904"/>
              <a:gd name="connsiteY78" fmla="*/ 2967689 h 6959559"/>
              <a:gd name="connsiteX79" fmla="*/ 6934 w 5843904"/>
              <a:gd name="connsiteY79" fmla="*/ 2329315 h 6959559"/>
              <a:gd name="connsiteX80" fmla="*/ 16559 w 5843904"/>
              <a:gd name="connsiteY80" fmla="*/ 1420396 h 6959559"/>
              <a:gd name="connsiteX81" fmla="*/ 26183 w 5843904"/>
              <a:gd name="connsiteY81" fmla="*/ 1160256 h 6959559"/>
              <a:gd name="connsiteX82" fmla="*/ 16558 w 5843904"/>
              <a:gd name="connsiteY82" fmla="*/ 920401 h 6959559"/>
              <a:gd name="connsiteX83" fmla="*/ 26182 w 5843904"/>
              <a:gd name="connsiteY83" fmla="*/ 635527 h 6959559"/>
              <a:gd name="connsiteX84" fmla="*/ 35808 w 5843904"/>
              <a:gd name="connsiteY84" fmla="*/ 178737 h 6959559"/>
              <a:gd name="connsiteX85" fmla="*/ 468945 w 5843904"/>
              <a:gd name="connsiteY85" fmla="*/ 9625 h 6959559"/>
              <a:gd name="connsiteX86" fmla="*/ 2124490 w 5843904"/>
              <a:gd name="connsiteY86" fmla="*/ 0 h 6959559"/>
              <a:gd name="connsiteX87" fmla="*/ 4155421 w 5843904"/>
              <a:gd name="connsiteY87" fmla="*/ 19251 h 6959559"/>
              <a:gd name="connsiteX88" fmla="*/ 4598183 w 5843904"/>
              <a:gd name="connsiteY88" fmla="*/ 48126 h 6959559"/>
              <a:gd name="connsiteX89" fmla="*/ 4771438 w 5843904"/>
              <a:gd name="connsiteY89" fmla="*/ 67377 h 6959559"/>
              <a:gd name="connsiteX90" fmla="*/ 4848440 w 5843904"/>
              <a:gd name="connsiteY90" fmla="*/ 77002 h 6959559"/>
              <a:gd name="connsiteX91" fmla="*/ 5060196 w 5843904"/>
              <a:gd name="connsiteY91" fmla="*/ 77002 h 6959559"/>
              <a:gd name="connsiteX0" fmla="*/ 5062633 w 5846341"/>
              <a:gd name="connsiteY0" fmla="*/ 77002 h 6959559"/>
              <a:gd name="connsiteX1" fmla="*/ 5043382 w 5846341"/>
              <a:gd name="connsiteY1" fmla="*/ 154004 h 6959559"/>
              <a:gd name="connsiteX2" fmla="*/ 5062633 w 5846341"/>
              <a:gd name="connsiteY2" fmla="*/ 365760 h 6959559"/>
              <a:gd name="connsiteX3" fmla="*/ 5043382 w 5846341"/>
              <a:gd name="connsiteY3" fmla="*/ 539015 h 6959559"/>
              <a:gd name="connsiteX4" fmla="*/ 5014506 w 5846341"/>
              <a:gd name="connsiteY4" fmla="*/ 702644 h 6959559"/>
              <a:gd name="connsiteX5" fmla="*/ 5004881 w 5846341"/>
              <a:gd name="connsiteY5" fmla="*/ 741145 h 6959559"/>
              <a:gd name="connsiteX6" fmla="*/ 4985631 w 5846341"/>
              <a:gd name="connsiteY6" fmla="*/ 808522 h 6959559"/>
              <a:gd name="connsiteX7" fmla="*/ 4976005 w 5846341"/>
              <a:gd name="connsiteY7" fmla="*/ 924025 h 6959559"/>
              <a:gd name="connsiteX8" fmla="*/ 4966380 w 5846341"/>
              <a:gd name="connsiteY8" fmla="*/ 1174282 h 6959559"/>
              <a:gd name="connsiteX9" fmla="*/ 4956755 w 5846341"/>
              <a:gd name="connsiteY9" fmla="*/ 1270535 h 6959559"/>
              <a:gd name="connsiteX10" fmla="*/ 4966380 w 5846341"/>
              <a:gd name="connsiteY10" fmla="*/ 1559293 h 6959559"/>
              <a:gd name="connsiteX11" fmla="*/ 4995256 w 5846341"/>
              <a:gd name="connsiteY11" fmla="*/ 1674796 h 6959559"/>
              <a:gd name="connsiteX12" fmla="*/ 5033757 w 5846341"/>
              <a:gd name="connsiteY12" fmla="*/ 1703672 h 6959559"/>
              <a:gd name="connsiteX13" fmla="*/ 5053007 w 5846341"/>
              <a:gd name="connsiteY13" fmla="*/ 1732548 h 6959559"/>
              <a:gd name="connsiteX14" fmla="*/ 5072258 w 5846341"/>
              <a:gd name="connsiteY14" fmla="*/ 1848051 h 6959559"/>
              <a:gd name="connsiteX15" fmla="*/ 5091508 w 5846341"/>
              <a:gd name="connsiteY15" fmla="*/ 1944303 h 6959559"/>
              <a:gd name="connsiteX16" fmla="*/ 5120384 w 5846341"/>
              <a:gd name="connsiteY16" fmla="*/ 1982804 h 6959559"/>
              <a:gd name="connsiteX17" fmla="*/ 5149260 w 5846341"/>
              <a:gd name="connsiteY17" fmla="*/ 2233061 h 6959559"/>
              <a:gd name="connsiteX18" fmla="*/ 5178136 w 5846341"/>
              <a:gd name="connsiteY18" fmla="*/ 2261937 h 6959559"/>
              <a:gd name="connsiteX19" fmla="*/ 5226262 w 5846341"/>
              <a:gd name="connsiteY19" fmla="*/ 2319689 h 6959559"/>
              <a:gd name="connsiteX20" fmla="*/ 5245513 w 5846341"/>
              <a:gd name="connsiteY20" fmla="*/ 2454442 h 6959559"/>
              <a:gd name="connsiteX21" fmla="*/ 5264763 w 5846341"/>
              <a:gd name="connsiteY21" fmla="*/ 2810577 h 6959559"/>
              <a:gd name="connsiteX22" fmla="*/ 5284014 w 5846341"/>
              <a:gd name="connsiteY22" fmla="*/ 2887579 h 6959559"/>
              <a:gd name="connsiteX23" fmla="*/ 5293639 w 5846341"/>
              <a:gd name="connsiteY23" fmla="*/ 2926080 h 6959559"/>
              <a:gd name="connsiteX24" fmla="*/ 5312889 w 5846341"/>
              <a:gd name="connsiteY24" fmla="*/ 2974206 h 6959559"/>
              <a:gd name="connsiteX25" fmla="*/ 5341765 w 5846341"/>
              <a:gd name="connsiteY25" fmla="*/ 2993457 h 6959559"/>
              <a:gd name="connsiteX26" fmla="*/ 5361016 w 5846341"/>
              <a:gd name="connsiteY26" fmla="*/ 3128211 h 6959559"/>
              <a:gd name="connsiteX27" fmla="*/ 5389892 w 5846341"/>
              <a:gd name="connsiteY27" fmla="*/ 3185962 h 6959559"/>
              <a:gd name="connsiteX28" fmla="*/ 5399517 w 5846341"/>
              <a:gd name="connsiteY28" fmla="*/ 3253339 h 6959559"/>
              <a:gd name="connsiteX29" fmla="*/ 5409142 w 5846341"/>
              <a:gd name="connsiteY29" fmla="*/ 3282215 h 6959559"/>
              <a:gd name="connsiteX30" fmla="*/ 5418767 w 5846341"/>
              <a:gd name="connsiteY30" fmla="*/ 3339966 h 6959559"/>
              <a:gd name="connsiteX31" fmla="*/ 5438018 w 5846341"/>
              <a:gd name="connsiteY31" fmla="*/ 3397718 h 6959559"/>
              <a:gd name="connsiteX32" fmla="*/ 5447643 w 5846341"/>
              <a:gd name="connsiteY32" fmla="*/ 3426594 h 6959559"/>
              <a:gd name="connsiteX33" fmla="*/ 5476519 w 5846341"/>
              <a:gd name="connsiteY33" fmla="*/ 3542097 h 6959559"/>
              <a:gd name="connsiteX34" fmla="*/ 5495769 w 5846341"/>
              <a:gd name="connsiteY34" fmla="*/ 3705726 h 6959559"/>
              <a:gd name="connsiteX35" fmla="*/ 5457268 w 5846341"/>
              <a:gd name="connsiteY35" fmla="*/ 4081112 h 6959559"/>
              <a:gd name="connsiteX36" fmla="*/ 5476519 w 5846341"/>
              <a:gd name="connsiteY36" fmla="*/ 4138863 h 6959559"/>
              <a:gd name="connsiteX37" fmla="*/ 5486144 w 5846341"/>
              <a:gd name="connsiteY37" fmla="*/ 4177364 h 6959559"/>
              <a:gd name="connsiteX38" fmla="*/ 5505395 w 5846341"/>
              <a:gd name="connsiteY38" fmla="*/ 4235116 h 6959559"/>
              <a:gd name="connsiteX39" fmla="*/ 5495769 w 5846341"/>
              <a:gd name="connsiteY39" fmla="*/ 4408371 h 6959559"/>
              <a:gd name="connsiteX40" fmla="*/ 5476519 w 5846341"/>
              <a:gd name="connsiteY40" fmla="*/ 4504623 h 6959559"/>
              <a:gd name="connsiteX41" fmla="*/ 5486144 w 5846341"/>
              <a:gd name="connsiteY41" fmla="*/ 4562375 h 6959559"/>
              <a:gd name="connsiteX42" fmla="*/ 5524645 w 5846341"/>
              <a:gd name="connsiteY42" fmla="*/ 4581625 h 6959559"/>
              <a:gd name="connsiteX43" fmla="*/ 5515020 w 5846341"/>
              <a:gd name="connsiteY43" fmla="*/ 4639377 h 6959559"/>
              <a:gd name="connsiteX44" fmla="*/ 5486144 w 5846341"/>
              <a:gd name="connsiteY44" fmla="*/ 4735630 h 6959559"/>
              <a:gd name="connsiteX45" fmla="*/ 5457268 w 5846341"/>
              <a:gd name="connsiteY45" fmla="*/ 4889634 h 6959559"/>
              <a:gd name="connsiteX46" fmla="*/ 5447643 w 5846341"/>
              <a:gd name="connsiteY46" fmla="*/ 4937760 h 6959559"/>
              <a:gd name="connsiteX47" fmla="*/ 5457268 w 5846341"/>
              <a:gd name="connsiteY47" fmla="*/ 5024388 h 6959559"/>
              <a:gd name="connsiteX48" fmla="*/ 5476519 w 5846341"/>
              <a:gd name="connsiteY48" fmla="*/ 5053263 h 6959559"/>
              <a:gd name="connsiteX49" fmla="*/ 5495769 w 5846341"/>
              <a:gd name="connsiteY49" fmla="*/ 5149516 h 6959559"/>
              <a:gd name="connsiteX50" fmla="*/ 5505395 w 5846341"/>
              <a:gd name="connsiteY50" fmla="*/ 5274644 h 6959559"/>
              <a:gd name="connsiteX51" fmla="*/ 5524645 w 5846341"/>
              <a:gd name="connsiteY51" fmla="*/ 5332396 h 6959559"/>
              <a:gd name="connsiteX52" fmla="*/ 5543896 w 5846341"/>
              <a:gd name="connsiteY52" fmla="*/ 5409398 h 6959559"/>
              <a:gd name="connsiteX53" fmla="*/ 5563146 w 5846341"/>
              <a:gd name="connsiteY53" fmla="*/ 5553777 h 6959559"/>
              <a:gd name="connsiteX54" fmla="*/ 5572772 w 5846341"/>
              <a:gd name="connsiteY54" fmla="*/ 5601903 h 6959559"/>
              <a:gd name="connsiteX55" fmla="*/ 5611273 w 5846341"/>
              <a:gd name="connsiteY55" fmla="*/ 5611529 h 6959559"/>
              <a:gd name="connsiteX56" fmla="*/ 5649774 w 5846341"/>
              <a:gd name="connsiteY56" fmla="*/ 5725252 h 6959559"/>
              <a:gd name="connsiteX57" fmla="*/ 5659399 w 5846341"/>
              <a:gd name="connsiteY57" fmla="*/ 6304548 h 6959559"/>
              <a:gd name="connsiteX58" fmla="*/ 5717151 w 5846341"/>
              <a:gd name="connsiteY58" fmla="*/ 6352674 h 6959559"/>
              <a:gd name="connsiteX59" fmla="*/ 5746026 w 5846341"/>
              <a:gd name="connsiteY59" fmla="*/ 6381550 h 6959559"/>
              <a:gd name="connsiteX60" fmla="*/ 5755652 w 5846341"/>
              <a:gd name="connsiteY60" fmla="*/ 6410425 h 6959559"/>
              <a:gd name="connsiteX61" fmla="*/ 5774902 w 5846341"/>
              <a:gd name="connsiteY61" fmla="*/ 6660682 h 6959559"/>
              <a:gd name="connsiteX62" fmla="*/ 5784527 w 5846341"/>
              <a:gd name="connsiteY62" fmla="*/ 6756935 h 6959559"/>
              <a:gd name="connsiteX63" fmla="*/ 5803778 w 5846341"/>
              <a:gd name="connsiteY63" fmla="*/ 6833937 h 6959559"/>
              <a:gd name="connsiteX64" fmla="*/ 5823028 w 5846341"/>
              <a:gd name="connsiteY64" fmla="*/ 6959065 h 6959559"/>
              <a:gd name="connsiteX65" fmla="*/ 5832654 w 5846341"/>
              <a:gd name="connsiteY65" fmla="*/ 6876064 h 6959559"/>
              <a:gd name="connsiteX66" fmla="*/ 5620898 w 5846341"/>
              <a:gd name="connsiteY66" fmla="*/ 6837304 h 6959559"/>
              <a:gd name="connsiteX67" fmla="*/ 5543896 w 5846341"/>
              <a:gd name="connsiteY67" fmla="*/ 6837043 h 6959559"/>
              <a:gd name="connsiteX68" fmla="*/ 5264763 w 5846341"/>
              <a:gd name="connsiteY68" fmla="*/ 6827160 h 6959559"/>
              <a:gd name="connsiteX69" fmla="*/ 3407088 w 5846341"/>
              <a:gd name="connsiteY69" fmla="*/ 6826643 h 6959559"/>
              <a:gd name="connsiteX70" fmla="*/ 2348309 w 5846341"/>
              <a:gd name="connsiteY70" fmla="*/ 6826384 h 6959559"/>
              <a:gd name="connsiteX71" fmla="*/ 1231777 w 5846341"/>
              <a:gd name="connsiteY71" fmla="*/ 6826125 h 6959559"/>
              <a:gd name="connsiteX72" fmla="*/ 384754 w 5846341"/>
              <a:gd name="connsiteY72" fmla="*/ 6844598 h 6959559"/>
              <a:gd name="connsiteX73" fmla="*/ 192249 w 5846341"/>
              <a:gd name="connsiteY73" fmla="*/ 6821111 h 6959559"/>
              <a:gd name="connsiteX74" fmla="*/ 47870 w 5846341"/>
              <a:gd name="connsiteY74" fmla="*/ 6806874 h 6959559"/>
              <a:gd name="connsiteX75" fmla="*/ 38246 w 5846341"/>
              <a:gd name="connsiteY75" fmla="*/ 6233546 h 6959559"/>
              <a:gd name="connsiteX76" fmla="*/ 47870 w 5846341"/>
              <a:gd name="connsiteY76" fmla="*/ 5996539 h 6959559"/>
              <a:gd name="connsiteX77" fmla="*/ 18995 w 5846341"/>
              <a:gd name="connsiteY77" fmla="*/ 4679040 h 6959559"/>
              <a:gd name="connsiteX78" fmla="*/ 18995 w 5846341"/>
              <a:gd name="connsiteY78" fmla="*/ 2967689 h 6959559"/>
              <a:gd name="connsiteX79" fmla="*/ 9371 w 5846341"/>
              <a:gd name="connsiteY79" fmla="*/ 2329315 h 6959559"/>
              <a:gd name="connsiteX80" fmla="*/ 18996 w 5846341"/>
              <a:gd name="connsiteY80" fmla="*/ 1420396 h 6959559"/>
              <a:gd name="connsiteX81" fmla="*/ 28620 w 5846341"/>
              <a:gd name="connsiteY81" fmla="*/ 1160256 h 6959559"/>
              <a:gd name="connsiteX82" fmla="*/ 18995 w 5846341"/>
              <a:gd name="connsiteY82" fmla="*/ 920401 h 6959559"/>
              <a:gd name="connsiteX83" fmla="*/ 28619 w 5846341"/>
              <a:gd name="connsiteY83" fmla="*/ 635527 h 6959559"/>
              <a:gd name="connsiteX84" fmla="*/ 38245 w 5846341"/>
              <a:gd name="connsiteY84" fmla="*/ 178737 h 6959559"/>
              <a:gd name="connsiteX85" fmla="*/ 519508 w 5846341"/>
              <a:gd name="connsiteY85" fmla="*/ 318714 h 6959559"/>
              <a:gd name="connsiteX86" fmla="*/ 2126927 w 5846341"/>
              <a:gd name="connsiteY86" fmla="*/ 0 h 6959559"/>
              <a:gd name="connsiteX87" fmla="*/ 4157858 w 5846341"/>
              <a:gd name="connsiteY87" fmla="*/ 19251 h 6959559"/>
              <a:gd name="connsiteX88" fmla="*/ 4600620 w 5846341"/>
              <a:gd name="connsiteY88" fmla="*/ 48126 h 6959559"/>
              <a:gd name="connsiteX89" fmla="*/ 4773875 w 5846341"/>
              <a:gd name="connsiteY89" fmla="*/ 67377 h 6959559"/>
              <a:gd name="connsiteX90" fmla="*/ 4850877 w 5846341"/>
              <a:gd name="connsiteY90" fmla="*/ 77002 h 6959559"/>
              <a:gd name="connsiteX91" fmla="*/ 5062633 w 5846341"/>
              <a:gd name="connsiteY91" fmla="*/ 77002 h 6959559"/>
              <a:gd name="connsiteX0" fmla="*/ 5063344 w 5847052"/>
              <a:gd name="connsiteY0" fmla="*/ 77002 h 6959559"/>
              <a:gd name="connsiteX1" fmla="*/ 5044093 w 5847052"/>
              <a:gd name="connsiteY1" fmla="*/ 154004 h 6959559"/>
              <a:gd name="connsiteX2" fmla="*/ 5063344 w 5847052"/>
              <a:gd name="connsiteY2" fmla="*/ 365760 h 6959559"/>
              <a:gd name="connsiteX3" fmla="*/ 5044093 w 5847052"/>
              <a:gd name="connsiteY3" fmla="*/ 539015 h 6959559"/>
              <a:gd name="connsiteX4" fmla="*/ 5015217 w 5847052"/>
              <a:gd name="connsiteY4" fmla="*/ 702644 h 6959559"/>
              <a:gd name="connsiteX5" fmla="*/ 5005592 w 5847052"/>
              <a:gd name="connsiteY5" fmla="*/ 741145 h 6959559"/>
              <a:gd name="connsiteX6" fmla="*/ 4986342 w 5847052"/>
              <a:gd name="connsiteY6" fmla="*/ 808522 h 6959559"/>
              <a:gd name="connsiteX7" fmla="*/ 4976716 w 5847052"/>
              <a:gd name="connsiteY7" fmla="*/ 924025 h 6959559"/>
              <a:gd name="connsiteX8" fmla="*/ 4967091 w 5847052"/>
              <a:gd name="connsiteY8" fmla="*/ 1174282 h 6959559"/>
              <a:gd name="connsiteX9" fmla="*/ 4957466 w 5847052"/>
              <a:gd name="connsiteY9" fmla="*/ 1270535 h 6959559"/>
              <a:gd name="connsiteX10" fmla="*/ 4967091 w 5847052"/>
              <a:gd name="connsiteY10" fmla="*/ 1559293 h 6959559"/>
              <a:gd name="connsiteX11" fmla="*/ 4995967 w 5847052"/>
              <a:gd name="connsiteY11" fmla="*/ 1674796 h 6959559"/>
              <a:gd name="connsiteX12" fmla="*/ 5034468 w 5847052"/>
              <a:gd name="connsiteY12" fmla="*/ 1703672 h 6959559"/>
              <a:gd name="connsiteX13" fmla="*/ 5053718 w 5847052"/>
              <a:gd name="connsiteY13" fmla="*/ 1732548 h 6959559"/>
              <a:gd name="connsiteX14" fmla="*/ 5072969 w 5847052"/>
              <a:gd name="connsiteY14" fmla="*/ 1848051 h 6959559"/>
              <a:gd name="connsiteX15" fmla="*/ 5092219 w 5847052"/>
              <a:gd name="connsiteY15" fmla="*/ 1944303 h 6959559"/>
              <a:gd name="connsiteX16" fmla="*/ 5121095 w 5847052"/>
              <a:gd name="connsiteY16" fmla="*/ 1982804 h 6959559"/>
              <a:gd name="connsiteX17" fmla="*/ 5149971 w 5847052"/>
              <a:gd name="connsiteY17" fmla="*/ 2233061 h 6959559"/>
              <a:gd name="connsiteX18" fmla="*/ 5178847 w 5847052"/>
              <a:gd name="connsiteY18" fmla="*/ 2261937 h 6959559"/>
              <a:gd name="connsiteX19" fmla="*/ 5226973 w 5847052"/>
              <a:gd name="connsiteY19" fmla="*/ 2319689 h 6959559"/>
              <a:gd name="connsiteX20" fmla="*/ 5246224 w 5847052"/>
              <a:gd name="connsiteY20" fmla="*/ 2454442 h 6959559"/>
              <a:gd name="connsiteX21" fmla="*/ 5265474 w 5847052"/>
              <a:gd name="connsiteY21" fmla="*/ 2810577 h 6959559"/>
              <a:gd name="connsiteX22" fmla="*/ 5284725 w 5847052"/>
              <a:gd name="connsiteY22" fmla="*/ 2887579 h 6959559"/>
              <a:gd name="connsiteX23" fmla="*/ 5294350 w 5847052"/>
              <a:gd name="connsiteY23" fmla="*/ 2926080 h 6959559"/>
              <a:gd name="connsiteX24" fmla="*/ 5313600 w 5847052"/>
              <a:gd name="connsiteY24" fmla="*/ 2974206 h 6959559"/>
              <a:gd name="connsiteX25" fmla="*/ 5342476 w 5847052"/>
              <a:gd name="connsiteY25" fmla="*/ 2993457 h 6959559"/>
              <a:gd name="connsiteX26" fmla="*/ 5361727 w 5847052"/>
              <a:gd name="connsiteY26" fmla="*/ 3128211 h 6959559"/>
              <a:gd name="connsiteX27" fmla="*/ 5390603 w 5847052"/>
              <a:gd name="connsiteY27" fmla="*/ 3185962 h 6959559"/>
              <a:gd name="connsiteX28" fmla="*/ 5400228 w 5847052"/>
              <a:gd name="connsiteY28" fmla="*/ 3253339 h 6959559"/>
              <a:gd name="connsiteX29" fmla="*/ 5409853 w 5847052"/>
              <a:gd name="connsiteY29" fmla="*/ 3282215 h 6959559"/>
              <a:gd name="connsiteX30" fmla="*/ 5419478 w 5847052"/>
              <a:gd name="connsiteY30" fmla="*/ 3339966 h 6959559"/>
              <a:gd name="connsiteX31" fmla="*/ 5438729 w 5847052"/>
              <a:gd name="connsiteY31" fmla="*/ 3397718 h 6959559"/>
              <a:gd name="connsiteX32" fmla="*/ 5448354 w 5847052"/>
              <a:gd name="connsiteY32" fmla="*/ 3426594 h 6959559"/>
              <a:gd name="connsiteX33" fmla="*/ 5477230 w 5847052"/>
              <a:gd name="connsiteY33" fmla="*/ 3542097 h 6959559"/>
              <a:gd name="connsiteX34" fmla="*/ 5496480 w 5847052"/>
              <a:gd name="connsiteY34" fmla="*/ 3705726 h 6959559"/>
              <a:gd name="connsiteX35" fmla="*/ 5457979 w 5847052"/>
              <a:gd name="connsiteY35" fmla="*/ 4081112 h 6959559"/>
              <a:gd name="connsiteX36" fmla="*/ 5477230 w 5847052"/>
              <a:gd name="connsiteY36" fmla="*/ 4138863 h 6959559"/>
              <a:gd name="connsiteX37" fmla="*/ 5486855 w 5847052"/>
              <a:gd name="connsiteY37" fmla="*/ 4177364 h 6959559"/>
              <a:gd name="connsiteX38" fmla="*/ 5506106 w 5847052"/>
              <a:gd name="connsiteY38" fmla="*/ 4235116 h 6959559"/>
              <a:gd name="connsiteX39" fmla="*/ 5496480 w 5847052"/>
              <a:gd name="connsiteY39" fmla="*/ 4408371 h 6959559"/>
              <a:gd name="connsiteX40" fmla="*/ 5477230 w 5847052"/>
              <a:gd name="connsiteY40" fmla="*/ 4504623 h 6959559"/>
              <a:gd name="connsiteX41" fmla="*/ 5486855 w 5847052"/>
              <a:gd name="connsiteY41" fmla="*/ 4562375 h 6959559"/>
              <a:gd name="connsiteX42" fmla="*/ 5525356 w 5847052"/>
              <a:gd name="connsiteY42" fmla="*/ 4581625 h 6959559"/>
              <a:gd name="connsiteX43" fmla="*/ 5515731 w 5847052"/>
              <a:gd name="connsiteY43" fmla="*/ 4639377 h 6959559"/>
              <a:gd name="connsiteX44" fmla="*/ 5486855 w 5847052"/>
              <a:gd name="connsiteY44" fmla="*/ 4735630 h 6959559"/>
              <a:gd name="connsiteX45" fmla="*/ 5457979 w 5847052"/>
              <a:gd name="connsiteY45" fmla="*/ 4889634 h 6959559"/>
              <a:gd name="connsiteX46" fmla="*/ 5448354 w 5847052"/>
              <a:gd name="connsiteY46" fmla="*/ 4937760 h 6959559"/>
              <a:gd name="connsiteX47" fmla="*/ 5457979 w 5847052"/>
              <a:gd name="connsiteY47" fmla="*/ 5024388 h 6959559"/>
              <a:gd name="connsiteX48" fmla="*/ 5477230 w 5847052"/>
              <a:gd name="connsiteY48" fmla="*/ 5053263 h 6959559"/>
              <a:gd name="connsiteX49" fmla="*/ 5496480 w 5847052"/>
              <a:gd name="connsiteY49" fmla="*/ 5149516 h 6959559"/>
              <a:gd name="connsiteX50" fmla="*/ 5506106 w 5847052"/>
              <a:gd name="connsiteY50" fmla="*/ 5274644 h 6959559"/>
              <a:gd name="connsiteX51" fmla="*/ 5525356 w 5847052"/>
              <a:gd name="connsiteY51" fmla="*/ 5332396 h 6959559"/>
              <a:gd name="connsiteX52" fmla="*/ 5544607 w 5847052"/>
              <a:gd name="connsiteY52" fmla="*/ 5409398 h 6959559"/>
              <a:gd name="connsiteX53" fmla="*/ 5563857 w 5847052"/>
              <a:gd name="connsiteY53" fmla="*/ 5553777 h 6959559"/>
              <a:gd name="connsiteX54" fmla="*/ 5573483 w 5847052"/>
              <a:gd name="connsiteY54" fmla="*/ 5601903 h 6959559"/>
              <a:gd name="connsiteX55" fmla="*/ 5611984 w 5847052"/>
              <a:gd name="connsiteY55" fmla="*/ 5611529 h 6959559"/>
              <a:gd name="connsiteX56" fmla="*/ 5650485 w 5847052"/>
              <a:gd name="connsiteY56" fmla="*/ 5725252 h 6959559"/>
              <a:gd name="connsiteX57" fmla="*/ 5660110 w 5847052"/>
              <a:gd name="connsiteY57" fmla="*/ 6304548 h 6959559"/>
              <a:gd name="connsiteX58" fmla="*/ 5717862 w 5847052"/>
              <a:gd name="connsiteY58" fmla="*/ 6352674 h 6959559"/>
              <a:gd name="connsiteX59" fmla="*/ 5746737 w 5847052"/>
              <a:gd name="connsiteY59" fmla="*/ 6381550 h 6959559"/>
              <a:gd name="connsiteX60" fmla="*/ 5756363 w 5847052"/>
              <a:gd name="connsiteY60" fmla="*/ 6410425 h 6959559"/>
              <a:gd name="connsiteX61" fmla="*/ 5775613 w 5847052"/>
              <a:gd name="connsiteY61" fmla="*/ 6660682 h 6959559"/>
              <a:gd name="connsiteX62" fmla="*/ 5785238 w 5847052"/>
              <a:gd name="connsiteY62" fmla="*/ 6756935 h 6959559"/>
              <a:gd name="connsiteX63" fmla="*/ 5804489 w 5847052"/>
              <a:gd name="connsiteY63" fmla="*/ 6833937 h 6959559"/>
              <a:gd name="connsiteX64" fmla="*/ 5823739 w 5847052"/>
              <a:gd name="connsiteY64" fmla="*/ 6959065 h 6959559"/>
              <a:gd name="connsiteX65" fmla="*/ 5833365 w 5847052"/>
              <a:gd name="connsiteY65" fmla="*/ 6876064 h 6959559"/>
              <a:gd name="connsiteX66" fmla="*/ 5621609 w 5847052"/>
              <a:gd name="connsiteY66" fmla="*/ 6837304 h 6959559"/>
              <a:gd name="connsiteX67" fmla="*/ 5544607 w 5847052"/>
              <a:gd name="connsiteY67" fmla="*/ 6837043 h 6959559"/>
              <a:gd name="connsiteX68" fmla="*/ 5265474 w 5847052"/>
              <a:gd name="connsiteY68" fmla="*/ 6827160 h 6959559"/>
              <a:gd name="connsiteX69" fmla="*/ 3407799 w 5847052"/>
              <a:gd name="connsiteY69" fmla="*/ 6826643 h 6959559"/>
              <a:gd name="connsiteX70" fmla="*/ 2349020 w 5847052"/>
              <a:gd name="connsiteY70" fmla="*/ 6826384 h 6959559"/>
              <a:gd name="connsiteX71" fmla="*/ 1232488 w 5847052"/>
              <a:gd name="connsiteY71" fmla="*/ 6826125 h 6959559"/>
              <a:gd name="connsiteX72" fmla="*/ 385465 w 5847052"/>
              <a:gd name="connsiteY72" fmla="*/ 6844598 h 6959559"/>
              <a:gd name="connsiteX73" fmla="*/ 192960 w 5847052"/>
              <a:gd name="connsiteY73" fmla="*/ 6821111 h 6959559"/>
              <a:gd name="connsiteX74" fmla="*/ 48581 w 5847052"/>
              <a:gd name="connsiteY74" fmla="*/ 6806874 h 6959559"/>
              <a:gd name="connsiteX75" fmla="*/ 38957 w 5847052"/>
              <a:gd name="connsiteY75" fmla="*/ 6233546 h 6959559"/>
              <a:gd name="connsiteX76" fmla="*/ 48581 w 5847052"/>
              <a:gd name="connsiteY76" fmla="*/ 5996539 h 6959559"/>
              <a:gd name="connsiteX77" fmla="*/ 19706 w 5847052"/>
              <a:gd name="connsiteY77" fmla="*/ 4679040 h 6959559"/>
              <a:gd name="connsiteX78" fmla="*/ 19706 w 5847052"/>
              <a:gd name="connsiteY78" fmla="*/ 2967689 h 6959559"/>
              <a:gd name="connsiteX79" fmla="*/ 10082 w 5847052"/>
              <a:gd name="connsiteY79" fmla="*/ 2329315 h 6959559"/>
              <a:gd name="connsiteX80" fmla="*/ 19707 w 5847052"/>
              <a:gd name="connsiteY80" fmla="*/ 1420396 h 6959559"/>
              <a:gd name="connsiteX81" fmla="*/ 29331 w 5847052"/>
              <a:gd name="connsiteY81" fmla="*/ 1160256 h 6959559"/>
              <a:gd name="connsiteX82" fmla="*/ 19706 w 5847052"/>
              <a:gd name="connsiteY82" fmla="*/ 920401 h 6959559"/>
              <a:gd name="connsiteX83" fmla="*/ 29330 w 5847052"/>
              <a:gd name="connsiteY83" fmla="*/ 635527 h 6959559"/>
              <a:gd name="connsiteX84" fmla="*/ 38956 w 5847052"/>
              <a:gd name="connsiteY84" fmla="*/ 178737 h 6959559"/>
              <a:gd name="connsiteX85" fmla="*/ 529844 w 5847052"/>
              <a:gd name="connsiteY85" fmla="*/ 150120 h 6959559"/>
              <a:gd name="connsiteX86" fmla="*/ 2127638 w 5847052"/>
              <a:gd name="connsiteY86" fmla="*/ 0 h 6959559"/>
              <a:gd name="connsiteX87" fmla="*/ 4158569 w 5847052"/>
              <a:gd name="connsiteY87" fmla="*/ 19251 h 6959559"/>
              <a:gd name="connsiteX88" fmla="*/ 4601331 w 5847052"/>
              <a:gd name="connsiteY88" fmla="*/ 48126 h 6959559"/>
              <a:gd name="connsiteX89" fmla="*/ 4774586 w 5847052"/>
              <a:gd name="connsiteY89" fmla="*/ 67377 h 6959559"/>
              <a:gd name="connsiteX90" fmla="*/ 4851588 w 5847052"/>
              <a:gd name="connsiteY90" fmla="*/ 77002 h 6959559"/>
              <a:gd name="connsiteX91" fmla="*/ 5063344 w 5847052"/>
              <a:gd name="connsiteY91" fmla="*/ 77002 h 6959559"/>
              <a:gd name="connsiteX0" fmla="*/ 5063344 w 5847052"/>
              <a:gd name="connsiteY0" fmla="*/ 57751 h 6940308"/>
              <a:gd name="connsiteX1" fmla="*/ 5044093 w 5847052"/>
              <a:gd name="connsiteY1" fmla="*/ 134753 h 6940308"/>
              <a:gd name="connsiteX2" fmla="*/ 5063344 w 5847052"/>
              <a:gd name="connsiteY2" fmla="*/ 346509 h 6940308"/>
              <a:gd name="connsiteX3" fmla="*/ 5044093 w 5847052"/>
              <a:gd name="connsiteY3" fmla="*/ 519764 h 6940308"/>
              <a:gd name="connsiteX4" fmla="*/ 5015217 w 5847052"/>
              <a:gd name="connsiteY4" fmla="*/ 683393 h 6940308"/>
              <a:gd name="connsiteX5" fmla="*/ 5005592 w 5847052"/>
              <a:gd name="connsiteY5" fmla="*/ 721894 h 6940308"/>
              <a:gd name="connsiteX6" fmla="*/ 4986342 w 5847052"/>
              <a:gd name="connsiteY6" fmla="*/ 789271 h 6940308"/>
              <a:gd name="connsiteX7" fmla="*/ 4976716 w 5847052"/>
              <a:gd name="connsiteY7" fmla="*/ 904774 h 6940308"/>
              <a:gd name="connsiteX8" fmla="*/ 4967091 w 5847052"/>
              <a:gd name="connsiteY8" fmla="*/ 1155031 h 6940308"/>
              <a:gd name="connsiteX9" fmla="*/ 4957466 w 5847052"/>
              <a:gd name="connsiteY9" fmla="*/ 1251284 h 6940308"/>
              <a:gd name="connsiteX10" fmla="*/ 4967091 w 5847052"/>
              <a:gd name="connsiteY10" fmla="*/ 1540042 h 6940308"/>
              <a:gd name="connsiteX11" fmla="*/ 4995967 w 5847052"/>
              <a:gd name="connsiteY11" fmla="*/ 1655545 h 6940308"/>
              <a:gd name="connsiteX12" fmla="*/ 5034468 w 5847052"/>
              <a:gd name="connsiteY12" fmla="*/ 1684421 h 6940308"/>
              <a:gd name="connsiteX13" fmla="*/ 5053718 w 5847052"/>
              <a:gd name="connsiteY13" fmla="*/ 1713297 h 6940308"/>
              <a:gd name="connsiteX14" fmla="*/ 5072969 w 5847052"/>
              <a:gd name="connsiteY14" fmla="*/ 1828800 h 6940308"/>
              <a:gd name="connsiteX15" fmla="*/ 5092219 w 5847052"/>
              <a:gd name="connsiteY15" fmla="*/ 1925052 h 6940308"/>
              <a:gd name="connsiteX16" fmla="*/ 5121095 w 5847052"/>
              <a:gd name="connsiteY16" fmla="*/ 1963553 h 6940308"/>
              <a:gd name="connsiteX17" fmla="*/ 5149971 w 5847052"/>
              <a:gd name="connsiteY17" fmla="*/ 2213810 h 6940308"/>
              <a:gd name="connsiteX18" fmla="*/ 5178847 w 5847052"/>
              <a:gd name="connsiteY18" fmla="*/ 2242686 h 6940308"/>
              <a:gd name="connsiteX19" fmla="*/ 5226973 w 5847052"/>
              <a:gd name="connsiteY19" fmla="*/ 2300438 h 6940308"/>
              <a:gd name="connsiteX20" fmla="*/ 5246224 w 5847052"/>
              <a:gd name="connsiteY20" fmla="*/ 2435191 h 6940308"/>
              <a:gd name="connsiteX21" fmla="*/ 5265474 w 5847052"/>
              <a:gd name="connsiteY21" fmla="*/ 2791326 h 6940308"/>
              <a:gd name="connsiteX22" fmla="*/ 5284725 w 5847052"/>
              <a:gd name="connsiteY22" fmla="*/ 2868328 h 6940308"/>
              <a:gd name="connsiteX23" fmla="*/ 5294350 w 5847052"/>
              <a:gd name="connsiteY23" fmla="*/ 2906829 h 6940308"/>
              <a:gd name="connsiteX24" fmla="*/ 5313600 w 5847052"/>
              <a:gd name="connsiteY24" fmla="*/ 2954955 h 6940308"/>
              <a:gd name="connsiteX25" fmla="*/ 5342476 w 5847052"/>
              <a:gd name="connsiteY25" fmla="*/ 2974206 h 6940308"/>
              <a:gd name="connsiteX26" fmla="*/ 5361727 w 5847052"/>
              <a:gd name="connsiteY26" fmla="*/ 3108960 h 6940308"/>
              <a:gd name="connsiteX27" fmla="*/ 5390603 w 5847052"/>
              <a:gd name="connsiteY27" fmla="*/ 3166711 h 6940308"/>
              <a:gd name="connsiteX28" fmla="*/ 5400228 w 5847052"/>
              <a:gd name="connsiteY28" fmla="*/ 3234088 h 6940308"/>
              <a:gd name="connsiteX29" fmla="*/ 5409853 w 5847052"/>
              <a:gd name="connsiteY29" fmla="*/ 3262964 h 6940308"/>
              <a:gd name="connsiteX30" fmla="*/ 5419478 w 5847052"/>
              <a:gd name="connsiteY30" fmla="*/ 3320715 h 6940308"/>
              <a:gd name="connsiteX31" fmla="*/ 5438729 w 5847052"/>
              <a:gd name="connsiteY31" fmla="*/ 3378467 h 6940308"/>
              <a:gd name="connsiteX32" fmla="*/ 5448354 w 5847052"/>
              <a:gd name="connsiteY32" fmla="*/ 3407343 h 6940308"/>
              <a:gd name="connsiteX33" fmla="*/ 5477230 w 5847052"/>
              <a:gd name="connsiteY33" fmla="*/ 3522846 h 6940308"/>
              <a:gd name="connsiteX34" fmla="*/ 5496480 w 5847052"/>
              <a:gd name="connsiteY34" fmla="*/ 3686475 h 6940308"/>
              <a:gd name="connsiteX35" fmla="*/ 5457979 w 5847052"/>
              <a:gd name="connsiteY35" fmla="*/ 4061861 h 6940308"/>
              <a:gd name="connsiteX36" fmla="*/ 5477230 w 5847052"/>
              <a:gd name="connsiteY36" fmla="*/ 4119612 h 6940308"/>
              <a:gd name="connsiteX37" fmla="*/ 5486855 w 5847052"/>
              <a:gd name="connsiteY37" fmla="*/ 4158113 h 6940308"/>
              <a:gd name="connsiteX38" fmla="*/ 5506106 w 5847052"/>
              <a:gd name="connsiteY38" fmla="*/ 4215865 h 6940308"/>
              <a:gd name="connsiteX39" fmla="*/ 5496480 w 5847052"/>
              <a:gd name="connsiteY39" fmla="*/ 4389120 h 6940308"/>
              <a:gd name="connsiteX40" fmla="*/ 5477230 w 5847052"/>
              <a:gd name="connsiteY40" fmla="*/ 4485372 h 6940308"/>
              <a:gd name="connsiteX41" fmla="*/ 5486855 w 5847052"/>
              <a:gd name="connsiteY41" fmla="*/ 4543124 h 6940308"/>
              <a:gd name="connsiteX42" fmla="*/ 5525356 w 5847052"/>
              <a:gd name="connsiteY42" fmla="*/ 4562374 h 6940308"/>
              <a:gd name="connsiteX43" fmla="*/ 5515731 w 5847052"/>
              <a:gd name="connsiteY43" fmla="*/ 4620126 h 6940308"/>
              <a:gd name="connsiteX44" fmla="*/ 5486855 w 5847052"/>
              <a:gd name="connsiteY44" fmla="*/ 4716379 h 6940308"/>
              <a:gd name="connsiteX45" fmla="*/ 5457979 w 5847052"/>
              <a:gd name="connsiteY45" fmla="*/ 4870383 h 6940308"/>
              <a:gd name="connsiteX46" fmla="*/ 5448354 w 5847052"/>
              <a:gd name="connsiteY46" fmla="*/ 4918509 h 6940308"/>
              <a:gd name="connsiteX47" fmla="*/ 5457979 w 5847052"/>
              <a:gd name="connsiteY47" fmla="*/ 5005137 h 6940308"/>
              <a:gd name="connsiteX48" fmla="*/ 5477230 w 5847052"/>
              <a:gd name="connsiteY48" fmla="*/ 5034012 h 6940308"/>
              <a:gd name="connsiteX49" fmla="*/ 5496480 w 5847052"/>
              <a:gd name="connsiteY49" fmla="*/ 5130265 h 6940308"/>
              <a:gd name="connsiteX50" fmla="*/ 5506106 w 5847052"/>
              <a:gd name="connsiteY50" fmla="*/ 5255393 h 6940308"/>
              <a:gd name="connsiteX51" fmla="*/ 5525356 w 5847052"/>
              <a:gd name="connsiteY51" fmla="*/ 5313145 h 6940308"/>
              <a:gd name="connsiteX52" fmla="*/ 5544607 w 5847052"/>
              <a:gd name="connsiteY52" fmla="*/ 5390147 h 6940308"/>
              <a:gd name="connsiteX53" fmla="*/ 5563857 w 5847052"/>
              <a:gd name="connsiteY53" fmla="*/ 5534526 h 6940308"/>
              <a:gd name="connsiteX54" fmla="*/ 5573483 w 5847052"/>
              <a:gd name="connsiteY54" fmla="*/ 5582652 h 6940308"/>
              <a:gd name="connsiteX55" fmla="*/ 5611984 w 5847052"/>
              <a:gd name="connsiteY55" fmla="*/ 5592278 h 6940308"/>
              <a:gd name="connsiteX56" fmla="*/ 5650485 w 5847052"/>
              <a:gd name="connsiteY56" fmla="*/ 5706001 h 6940308"/>
              <a:gd name="connsiteX57" fmla="*/ 5660110 w 5847052"/>
              <a:gd name="connsiteY57" fmla="*/ 6285297 h 6940308"/>
              <a:gd name="connsiteX58" fmla="*/ 5717862 w 5847052"/>
              <a:gd name="connsiteY58" fmla="*/ 6333423 h 6940308"/>
              <a:gd name="connsiteX59" fmla="*/ 5746737 w 5847052"/>
              <a:gd name="connsiteY59" fmla="*/ 6362299 h 6940308"/>
              <a:gd name="connsiteX60" fmla="*/ 5756363 w 5847052"/>
              <a:gd name="connsiteY60" fmla="*/ 6391174 h 6940308"/>
              <a:gd name="connsiteX61" fmla="*/ 5775613 w 5847052"/>
              <a:gd name="connsiteY61" fmla="*/ 6641431 h 6940308"/>
              <a:gd name="connsiteX62" fmla="*/ 5785238 w 5847052"/>
              <a:gd name="connsiteY62" fmla="*/ 6737684 h 6940308"/>
              <a:gd name="connsiteX63" fmla="*/ 5804489 w 5847052"/>
              <a:gd name="connsiteY63" fmla="*/ 6814686 h 6940308"/>
              <a:gd name="connsiteX64" fmla="*/ 5823739 w 5847052"/>
              <a:gd name="connsiteY64" fmla="*/ 6939814 h 6940308"/>
              <a:gd name="connsiteX65" fmla="*/ 5833365 w 5847052"/>
              <a:gd name="connsiteY65" fmla="*/ 6856813 h 6940308"/>
              <a:gd name="connsiteX66" fmla="*/ 5621609 w 5847052"/>
              <a:gd name="connsiteY66" fmla="*/ 6818053 h 6940308"/>
              <a:gd name="connsiteX67" fmla="*/ 5544607 w 5847052"/>
              <a:gd name="connsiteY67" fmla="*/ 6817792 h 6940308"/>
              <a:gd name="connsiteX68" fmla="*/ 5265474 w 5847052"/>
              <a:gd name="connsiteY68" fmla="*/ 6807909 h 6940308"/>
              <a:gd name="connsiteX69" fmla="*/ 3407799 w 5847052"/>
              <a:gd name="connsiteY69" fmla="*/ 6807392 h 6940308"/>
              <a:gd name="connsiteX70" fmla="*/ 2349020 w 5847052"/>
              <a:gd name="connsiteY70" fmla="*/ 6807133 h 6940308"/>
              <a:gd name="connsiteX71" fmla="*/ 1232488 w 5847052"/>
              <a:gd name="connsiteY71" fmla="*/ 6806874 h 6940308"/>
              <a:gd name="connsiteX72" fmla="*/ 385465 w 5847052"/>
              <a:gd name="connsiteY72" fmla="*/ 6825347 h 6940308"/>
              <a:gd name="connsiteX73" fmla="*/ 192960 w 5847052"/>
              <a:gd name="connsiteY73" fmla="*/ 6801860 h 6940308"/>
              <a:gd name="connsiteX74" fmla="*/ 48581 w 5847052"/>
              <a:gd name="connsiteY74" fmla="*/ 6787623 h 6940308"/>
              <a:gd name="connsiteX75" fmla="*/ 38957 w 5847052"/>
              <a:gd name="connsiteY75" fmla="*/ 6214295 h 6940308"/>
              <a:gd name="connsiteX76" fmla="*/ 48581 w 5847052"/>
              <a:gd name="connsiteY76" fmla="*/ 5977288 h 6940308"/>
              <a:gd name="connsiteX77" fmla="*/ 19706 w 5847052"/>
              <a:gd name="connsiteY77" fmla="*/ 4659789 h 6940308"/>
              <a:gd name="connsiteX78" fmla="*/ 19706 w 5847052"/>
              <a:gd name="connsiteY78" fmla="*/ 2948438 h 6940308"/>
              <a:gd name="connsiteX79" fmla="*/ 10082 w 5847052"/>
              <a:gd name="connsiteY79" fmla="*/ 2310064 h 6940308"/>
              <a:gd name="connsiteX80" fmla="*/ 19707 w 5847052"/>
              <a:gd name="connsiteY80" fmla="*/ 1401145 h 6940308"/>
              <a:gd name="connsiteX81" fmla="*/ 29331 w 5847052"/>
              <a:gd name="connsiteY81" fmla="*/ 1141005 h 6940308"/>
              <a:gd name="connsiteX82" fmla="*/ 19706 w 5847052"/>
              <a:gd name="connsiteY82" fmla="*/ 901150 h 6940308"/>
              <a:gd name="connsiteX83" fmla="*/ 29330 w 5847052"/>
              <a:gd name="connsiteY83" fmla="*/ 616276 h 6940308"/>
              <a:gd name="connsiteX84" fmla="*/ 38956 w 5847052"/>
              <a:gd name="connsiteY84" fmla="*/ 159486 h 6940308"/>
              <a:gd name="connsiteX85" fmla="*/ 529844 w 5847052"/>
              <a:gd name="connsiteY85" fmla="*/ 130869 h 6940308"/>
              <a:gd name="connsiteX86" fmla="*/ 2329769 w 5847052"/>
              <a:gd name="connsiteY86" fmla="*/ 355402 h 6940308"/>
              <a:gd name="connsiteX87" fmla="*/ 4158569 w 5847052"/>
              <a:gd name="connsiteY87" fmla="*/ 0 h 6940308"/>
              <a:gd name="connsiteX88" fmla="*/ 4601331 w 5847052"/>
              <a:gd name="connsiteY88" fmla="*/ 28875 h 6940308"/>
              <a:gd name="connsiteX89" fmla="*/ 4774586 w 5847052"/>
              <a:gd name="connsiteY89" fmla="*/ 48126 h 6940308"/>
              <a:gd name="connsiteX90" fmla="*/ 4851588 w 5847052"/>
              <a:gd name="connsiteY90" fmla="*/ 57751 h 6940308"/>
              <a:gd name="connsiteX91" fmla="*/ 5063344 w 5847052"/>
              <a:gd name="connsiteY91" fmla="*/ 57751 h 6940308"/>
              <a:gd name="connsiteX0" fmla="*/ 5063344 w 5847052"/>
              <a:gd name="connsiteY0" fmla="*/ 57751 h 6940308"/>
              <a:gd name="connsiteX1" fmla="*/ 5044093 w 5847052"/>
              <a:gd name="connsiteY1" fmla="*/ 134753 h 6940308"/>
              <a:gd name="connsiteX2" fmla="*/ 5063344 w 5847052"/>
              <a:gd name="connsiteY2" fmla="*/ 346509 h 6940308"/>
              <a:gd name="connsiteX3" fmla="*/ 5044093 w 5847052"/>
              <a:gd name="connsiteY3" fmla="*/ 519764 h 6940308"/>
              <a:gd name="connsiteX4" fmla="*/ 5015217 w 5847052"/>
              <a:gd name="connsiteY4" fmla="*/ 683393 h 6940308"/>
              <a:gd name="connsiteX5" fmla="*/ 5005592 w 5847052"/>
              <a:gd name="connsiteY5" fmla="*/ 721894 h 6940308"/>
              <a:gd name="connsiteX6" fmla="*/ 4986342 w 5847052"/>
              <a:gd name="connsiteY6" fmla="*/ 789271 h 6940308"/>
              <a:gd name="connsiteX7" fmla="*/ 4976716 w 5847052"/>
              <a:gd name="connsiteY7" fmla="*/ 904774 h 6940308"/>
              <a:gd name="connsiteX8" fmla="*/ 4967091 w 5847052"/>
              <a:gd name="connsiteY8" fmla="*/ 1155031 h 6940308"/>
              <a:gd name="connsiteX9" fmla="*/ 4957466 w 5847052"/>
              <a:gd name="connsiteY9" fmla="*/ 1251284 h 6940308"/>
              <a:gd name="connsiteX10" fmla="*/ 4967091 w 5847052"/>
              <a:gd name="connsiteY10" fmla="*/ 1540042 h 6940308"/>
              <a:gd name="connsiteX11" fmla="*/ 4995967 w 5847052"/>
              <a:gd name="connsiteY11" fmla="*/ 1655545 h 6940308"/>
              <a:gd name="connsiteX12" fmla="*/ 5034468 w 5847052"/>
              <a:gd name="connsiteY12" fmla="*/ 1684421 h 6940308"/>
              <a:gd name="connsiteX13" fmla="*/ 5053718 w 5847052"/>
              <a:gd name="connsiteY13" fmla="*/ 1713297 h 6940308"/>
              <a:gd name="connsiteX14" fmla="*/ 5072969 w 5847052"/>
              <a:gd name="connsiteY14" fmla="*/ 1828800 h 6940308"/>
              <a:gd name="connsiteX15" fmla="*/ 5092219 w 5847052"/>
              <a:gd name="connsiteY15" fmla="*/ 1925052 h 6940308"/>
              <a:gd name="connsiteX16" fmla="*/ 5121095 w 5847052"/>
              <a:gd name="connsiteY16" fmla="*/ 1963553 h 6940308"/>
              <a:gd name="connsiteX17" fmla="*/ 5149971 w 5847052"/>
              <a:gd name="connsiteY17" fmla="*/ 2213810 h 6940308"/>
              <a:gd name="connsiteX18" fmla="*/ 5178847 w 5847052"/>
              <a:gd name="connsiteY18" fmla="*/ 2242686 h 6940308"/>
              <a:gd name="connsiteX19" fmla="*/ 5226973 w 5847052"/>
              <a:gd name="connsiteY19" fmla="*/ 2300438 h 6940308"/>
              <a:gd name="connsiteX20" fmla="*/ 5246224 w 5847052"/>
              <a:gd name="connsiteY20" fmla="*/ 2435191 h 6940308"/>
              <a:gd name="connsiteX21" fmla="*/ 5265474 w 5847052"/>
              <a:gd name="connsiteY21" fmla="*/ 2791326 h 6940308"/>
              <a:gd name="connsiteX22" fmla="*/ 5284725 w 5847052"/>
              <a:gd name="connsiteY22" fmla="*/ 2868328 h 6940308"/>
              <a:gd name="connsiteX23" fmla="*/ 5294350 w 5847052"/>
              <a:gd name="connsiteY23" fmla="*/ 2906829 h 6940308"/>
              <a:gd name="connsiteX24" fmla="*/ 5313600 w 5847052"/>
              <a:gd name="connsiteY24" fmla="*/ 2954955 h 6940308"/>
              <a:gd name="connsiteX25" fmla="*/ 5342476 w 5847052"/>
              <a:gd name="connsiteY25" fmla="*/ 2974206 h 6940308"/>
              <a:gd name="connsiteX26" fmla="*/ 5361727 w 5847052"/>
              <a:gd name="connsiteY26" fmla="*/ 3108960 h 6940308"/>
              <a:gd name="connsiteX27" fmla="*/ 5390603 w 5847052"/>
              <a:gd name="connsiteY27" fmla="*/ 3166711 h 6940308"/>
              <a:gd name="connsiteX28" fmla="*/ 5400228 w 5847052"/>
              <a:gd name="connsiteY28" fmla="*/ 3234088 h 6940308"/>
              <a:gd name="connsiteX29" fmla="*/ 5409853 w 5847052"/>
              <a:gd name="connsiteY29" fmla="*/ 3262964 h 6940308"/>
              <a:gd name="connsiteX30" fmla="*/ 5419478 w 5847052"/>
              <a:gd name="connsiteY30" fmla="*/ 3320715 h 6940308"/>
              <a:gd name="connsiteX31" fmla="*/ 5438729 w 5847052"/>
              <a:gd name="connsiteY31" fmla="*/ 3378467 h 6940308"/>
              <a:gd name="connsiteX32" fmla="*/ 5448354 w 5847052"/>
              <a:gd name="connsiteY32" fmla="*/ 3407343 h 6940308"/>
              <a:gd name="connsiteX33" fmla="*/ 5477230 w 5847052"/>
              <a:gd name="connsiteY33" fmla="*/ 3522846 h 6940308"/>
              <a:gd name="connsiteX34" fmla="*/ 5496480 w 5847052"/>
              <a:gd name="connsiteY34" fmla="*/ 3686475 h 6940308"/>
              <a:gd name="connsiteX35" fmla="*/ 5457979 w 5847052"/>
              <a:gd name="connsiteY35" fmla="*/ 4061861 h 6940308"/>
              <a:gd name="connsiteX36" fmla="*/ 5477230 w 5847052"/>
              <a:gd name="connsiteY36" fmla="*/ 4119612 h 6940308"/>
              <a:gd name="connsiteX37" fmla="*/ 5486855 w 5847052"/>
              <a:gd name="connsiteY37" fmla="*/ 4158113 h 6940308"/>
              <a:gd name="connsiteX38" fmla="*/ 5506106 w 5847052"/>
              <a:gd name="connsiteY38" fmla="*/ 4215865 h 6940308"/>
              <a:gd name="connsiteX39" fmla="*/ 5496480 w 5847052"/>
              <a:gd name="connsiteY39" fmla="*/ 4389120 h 6940308"/>
              <a:gd name="connsiteX40" fmla="*/ 5477230 w 5847052"/>
              <a:gd name="connsiteY40" fmla="*/ 4485372 h 6940308"/>
              <a:gd name="connsiteX41" fmla="*/ 5486855 w 5847052"/>
              <a:gd name="connsiteY41" fmla="*/ 4543124 h 6940308"/>
              <a:gd name="connsiteX42" fmla="*/ 5525356 w 5847052"/>
              <a:gd name="connsiteY42" fmla="*/ 4562374 h 6940308"/>
              <a:gd name="connsiteX43" fmla="*/ 5515731 w 5847052"/>
              <a:gd name="connsiteY43" fmla="*/ 4620126 h 6940308"/>
              <a:gd name="connsiteX44" fmla="*/ 5486855 w 5847052"/>
              <a:gd name="connsiteY44" fmla="*/ 4716379 h 6940308"/>
              <a:gd name="connsiteX45" fmla="*/ 5457979 w 5847052"/>
              <a:gd name="connsiteY45" fmla="*/ 4870383 h 6940308"/>
              <a:gd name="connsiteX46" fmla="*/ 5448354 w 5847052"/>
              <a:gd name="connsiteY46" fmla="*/ 4918509 h 6940308"/>
              <a:gd name="connsiteX47" fmla="*/ 5457979 w 5847052"/>
              <a:gd name="connsiteY47" fmla="*/ 5005137 h 6940308"/>
              <a:gd name="connsiteX48" fmla="*/ 5477230 w 5847052"/>
              <a:gd name="connsiteY48" fmla="*/ 5034012 h 6940308"/>
              <a:gd name="connsiteX49" fmla="*/ 5496480 w 5847052"/>
              <a:gd name="connsiteY49" fmla="*/ 5130265 h 6940308"/>
              <a:gd name="connsiteX50" fmla="*/ 5506106 w 5847052"/>
              <a:gd name="connsiteY50" fmla="*/ 5255393 h 6940308"/>
              <a:gd name="connsiteX51" fmla="*/ 5525356 w 5847052"/>
              <a:gd name="connsiteY51" fmla="*/ 5313145 h 6940308"/>
              <a:gd name="connsiteX52" fmla="*/ 5544607 w 5847052"/>
              <a:gd name="connsiteY52" fmla="*/ 5390147 h 6940308"/>
              <a:gd name="connsiteX53" fmla="*/ 5563857 w 5847052"/>
              <a:gd name="connsiteY53" fmla="*/ 5534526 h 6940308"/>
              <a:gd name="connsiteX54" fmla="*/ 5573483 w 5847052"/>
              <a:gd name="connsiteY54" fmla="*/ 5582652 h 6940308"/>
              <a:gd name="connsiteX55" fmla="*/ 5611984 w 5847052"/>
              <a:gd name="connsiteY55" fmla="*/ 5592278 h 6940308"/>
              <a:gd name="connsiteX56" fmla="*/ 5650485 w 5847052"/>
              <a:gd name="connsiteY56" fmla="*/ 5706001 h 6940308"/>
              <a:gd name="connsiteX57" fmla="*/ 5660110 w 5847052"/>
              <a:gd name="connsiteY57" fmla="*/ 6285297 h 6940308"/>
              <a:gd name="connsiteX58" fmla="*/ 5717862 w 5847052"/>
              <a:gd name="connsiteY58" fmla="*/ 6333423 h 6940308"/>
              <a:gd name="connsiteX59" fmla="*/ 5746737 w 5847052"/>
              <a:gd name="connsiteY59" fmla="*/ 6362299 h 6940308"/>
              <a:gd name="connsiteX60" fmla="*/ 5756363 w 5847052"/>
              <a:gd name="connsiteY60" fmla="*/ 6391174 h 6940308"/>
              <a:gd name="connsiteX61" fmla="*/ 5775613 w 5847052"/>
              <a:gd name="connsiteY61" fmla="*/ 6641431 h 6940308"/>
              <a:gd name="connsiteX62" fmla="*/ 5785238 w 5847052"/>
              <a:gd name="connsiteY62" fmla="*/ 6737684 h 6940308"/>
              <a:gd name="connsiteX63" fmla="*/ 5804489 w 5847052"/>
              <a:gd name="connsiteY63" fmla="*/ 6814686 h 6940308"/>
              <a:gd name="connsiteX64" fmla="*/ 5823739 w 5847052"/>
              <a:gd name="connsiteY64" fmla="*/ 6939814 h 6940308"/>
              <a:gd name="connsiteX65" fmla="*/ 5833365 w 5847052"/>
              <a:gd name="connsiteY65" fmla="*/ 6856813 h 6940308"/>
              <a:gd name="connsiteX66" fmla="*/ 5621609 w 5847052"/>
              <a:gd name="connsiteY66" fmla="*/ 6818053 h 6940308"/>
              <a:gd name="connsiteX67" fmla="*/ 5544607 w 5847052"/>
              <a:gd name="connsiteY67" fmla="*/ 6817792 h 6940308"/>
              <a:gd name="connsiteX68" fmla="*/ 5265474 w 5847052"/>
              <a:gd name="connsiteY68" fmla="*/ 6807909 h 6940308"/>
              <a:gd name="connsiteX69" fmla="*/ 3407799 w 5847052"/>
              <a:gd name="connsiteY69" fmla="*/ 6807392 h 6940308"/>
              <a:gd name="connsiteX70" fmla="*/ 2349020 w 5847052"/>
              <a:gd name="connsiteY70" fmla="*/ 6807133 h 6940308"/>
              <a:gd name="connsiteX71" fmla="*/ 1232488 w 5847052"/>
              <a:gd name="connsiteY71" fmla="*/ 6806874 h 6940308"/>
              <a:gd name="connsiteX72" fmla="*/ 385465 w 5847052"/>
              <a:gd name="connsiteY72" fmla="*/ 6825347 h 6940308"/>
              <a:gd name="connsiteX73" fmla="*/ 192960 w 5847052"/>
              <a:gd name="connsiteY73" fmla="*/ 6801860 h 6940308"/>
              <a:gd name="connsiteX74" fmla="*/ 48581 w 5847052"/>
              <a:gd name="connsiteY74" fmla="*/ 6787623 h 6940308"/>
              <a:gd name="connsiteX75" fmla="*/ 38957 w 5847052"/>
              <a:gd name="connsiteY75" fmla="*/ 6214295 h 6940308"/>
              <a:gd name="connsiteX76" fmla="*/ 48581 w 5847052"/>
              <a:gd name="connsiteY76" fmla="*/ 5977288 h 6940308"/>
              <a:gd name="connsiteX77" fmla="*/ 19706 w 5847052"/>
              <a:gd name="connsiteY77" fmla="*/ 4659789 h 6940308"/>
              <a:gd name="connsiteX78" fmla="*/ 19706 w 5847052"/>
              <a:gd name="connsiteY78" fmla="*/ 2948438 h 6940308"/>
              <a:gd name="connsiteX79" fmla="*/ 10082 w 5847052"/>
              <a:gd name="connsiteY79" fmla="*/ 2310064 h 6940308"/>
              <a:gd name="connsiteX80" fmla="*/ 19707 w 5847052"/>
              <a:gd name="connsiteY80" fmla="*/ 1401145 h 6940308"/>
              <a:gd name="connsiteX81" fmla="*/ 29331 w 5847052"/>
              <a:gd name="connsiteY81" fmla="*/ 1141005 h 6940308"/>
              <a:gd name="connsiteX82" fmla="*/ 19706 w 5847052"/>
              <a:gd name="connsiteY82" fmla="*/ 901150 h 6940308"/>
              <a:gd name="connsiteX83" fmla="*/ 29330 w 5847052"/>
              <a:gd name="connsiteY83" fmla="*/ 616276 h 6940308"/>
              <a:gd name="connsiteX84" fmla="*/ 38956 w 5847052"/>
              <a:gd name="connsiteY84" fmla="*/ 159486 h 6940308"/>
              <a:gd name="connsiteX85" fmla="*/ 529844 w 5847052"/>
              <a:gd name="connsiteY85" fmla="*/ 130869 h 6940308"/>
              <a:gd name="connsiteX86" fmla="*/ 2349020 w 5847052"/>
              <a:gd name="connsiteY86" fmla="*/ 130610 h 6940308"/>
              <a:gd name="connsiteX87" fmla="*/ 4158569 w 5847052"/>
              <a:gd name="connsiteY87" fmla="*/ 0 h 6940308"/>
              <a:gd name="connsiteX88" fmla="*/ 4601331 w 5847052"/>
              <a:gd name="connsiteY88" fmla="*/ 28875 h 6940308"/>
              <a:gd name="connsiteX89" fmla="*/ 4774586 w 5847052"/>
              <a:gd name="connsiteY89" fmla="*/ 48126 h 6940308"/>
              <a:gd name="connsiteX90" fmla="*/ 4851588 w 5847052"/>
              <a:gd name="connsiteY90" fmla="*/ 57751 h 6940308"/>
              <a:gd name="connsiteX91" fmla="*/ 5063344 w 5847052"/>
              <a:gd name="connsiteY91" fmla="*/ 57751 h 6940308"/>
              <a:gd name="connsiteX0" fmla="*/ 5063344 w 5847052"/>
              <a:gd name="connsiteY0" fmla="*/ 43240 h 6925797"/>
              <a:gd name="connsiteX1" fmla="*/ 5044093 w 5847052"/>
              <a:gd name="connsiteY1" fmla="*/ 120242 h 6925797"/>
              <a:gd name="connsiteX2" fmla="*/ 5063344 w 5847052"/>
              <a:gd name="connsiteY2" fmla="*/ 331998 h 6925797"/>
              <a:gd name="connsiteX3" fmla="*/ 5044093 w 5847052"/>
              <a:gd name="connsiteY3" fmla="*/ 505253 h 6925797"/>
              <a:gd name="connsiteX4" fmla="*/ 5015217 w 5847052"/>
              <a:gd name="connsiteY4" fmla="*/ 668882 h 6925797"/>
              <a:gd name="connsiteX5" fmla="*/ 5005592 w 5847052"/>
              <a:gd name="connsiteY5" fmla="*/ 707383 h 6925797"/>
              <a:gd name="connsiteX6" fmla="*/ 4986342 w 5847052"/>
              <a:gd name="connsiteY6" fmla="*/ 774760 h 6925797"/>
              <a:gd name="connsiteX7" fmla="*/ 4976716 w 5847052"/>
              <a:gd name="connsiteY7" fmla="*/ 890263 h 6925797"/>
              <a:gd name="connsiteX8" fmla="*/ 4967091 w 5847052"/>
              <a:gd name="connsiteY8" fmla="*/ 1140520 h 6925797"/>
              <a:gd name="connsiteX9" fmla="*/ 4957466 w 5847052"/>
              <a:gd name="connsiteY9" fmla="*/ 1236773 h 6925797"/>
              <a:gd name="connsiteX10" fmla="*/ 4967091 w 5847052"/>
              <a:gd name="connsiteY10" fmla="*/ 1525531 h 6925797"/>
              <a:gd name="connsiteX11" fmla="*/ 4995967 w 5847052"/>
              <a:gd name="connsiteY11" fmla="*/ 1641034 h 6925797"/>
              <a:gd name="connsiteX12" fmla="*/ 5034468 w 5847052"/>
              <a:gd name="connsiteY12" fmla="*/ 1669910 h 6925797"/>
              <a:gd name="connsiteX13" fmla="*/ 5053718 w 5847052"/>
              <a:gd name="connsiteY13" fmla="*/ 1698786 h 6925797"/>
              <a:gd name="connsiteX14" fmla="*/ 5072969 w 5847052"/>
              <a:gd name="connsiteY14" fmla="*/ 1814289 h 6925797"/>
              <a:gd name="connsiteX15" fmla="*/ 5092219 w 5847052"/>
              <a:gd name="connsiteY15" fmla="*/ 1910541 h 6925797"/>
              <a:gd name="connsiteX16" fmla="*/ 5121095 w 5847052"/>
              <a:gd name="connsiteY16" fmla="*/ 1949042 h 6925797"/>
              <a:gd name="connsiteX17" fmla="*/ 5149971 w 5847052"/>
              <a:gd name="connsiteY17" fmla="*/ 2199299 h 6925797"/>
              <a:gd name="connsiteX18" fmla="*/ 5178847 w 5847052"/>
              <a:gd name="connsiteY18" fmla="*/ 2228175 h 6925797"/>
              <a:gd name="connsiteX19" fmla="*/ 5226973 w 5847052"/>
              <a:gd name="connsiteY19" fmla="*/ 2285927 h 6925797"/>
              <a:gd name="connsiteX20" fmla="*/ 5246224 w 5847052"/>
              <a:gd name="connsiteY20" fmla="*/ 2420680 h 6925797"/>
              <a:gd name="connsiteX21" fmla="*/ 5265474 w 5847052"/>
              <a:gd name="connsiteY21" fmla="*/ 2776815 h 6925797"/>
              <a:gd name="connsiteX22" fmla="*/ 5284725 w 5847052"/>
              <a:gd name="connsiteY22" fmla="*/ 2853817 h 6925797"/>
              <a:gd name="connsiteX23" fmla="*/ 5294350 w 5847052"/>
              <a:gd name="connsiteY23" fmla="*/ 2892318 h 6925797"/>
              <a:gd name="connsiteX24" fmla="*/ 5313600 w 5847052"/>
              <a:gd name="connsiteY24" fmla="*/ 2940444 h 6925797"/>
              <a:gd name="connsiteX25" fmla="*/ 5342476 w 5847052"/>
              <a:gd name="connsiteY25" fmla="*/ 2959695 h 6925797"/>
              <a:gd name="connsiteX26" fmla="*/ 5361727 w 5847052"/>
              <a:gd name="connsiteY26" fmla="*/ 3094449 h 6925797"/>
              <a:gd name="connsiteX27" fmla="*/ 5390603 w 5847052"/>
              <a:gd name="connsiteY27" fmla="*/ 3152200 h 6925797"/>
              <a:gd name="connsiteX28" fmla="*/ 5400228 w 5847052"/>
              <a:gd name="connsiteY28" fmla="*/ 3219577 h 6925797"/>
              <a:gd name="connsiteX29" fmla="*/ 5409853 w 5847052"/>
              <a:gd name="connsiteY29" fmla="*/ 3248453 h 6925797"/>
              <a:gd name="connsiteX30" fmla="*/ 5419478 w 5847052"/>
              <a:gd name="connsiteY30" fmla="*/ 3306204 h 6925797"/>
              <a:gd name="connsiteX31" fmla="*/ 5438729 w 5847052"/>
              <a:gd name="connsiteY31" fmla="*/ 3363956 h 6925797"/>
              <a:gd name="connsiteX32" fmla="*/ 5448354 w 5847052"/>
              <a:gd name="connsiteY32" fmla="*/ 3392832 h 6925797"/>
              <a:gd name="connsiteX33" fmla="*/ 5477230 w 5847052"/>
              <a:gd name="connsiteY33" fmla="*/ 3508335 h 6925797"/>
              <a:gd name="connsiteX34" fmla="*/ 5496480 w 5847052"/>
              <a:gd name="connsiteY34" fmla="*/ 3671964 h 6925797"/>
              <a:gd name="connsiteX35" fmla="*/ 5457979 w 5847052"/>
              <a:gd name="connsiteY35" fmla="*/ 4047350 h 6925797"/>
              <a:gd name="connsiteX36" fmla="*/ 5477230 w 5847052"/>
              <a:gd name="connsiteY36" fmla="*/ 4105101 h 6925797"/>
              <a:gd name="connsiteX37" fmla="*/ 5486855 w 5847052"/>
              <a:gd name="connsiteY37" fmla="*/ 4143602 h 6925797"/>
              <a:gd name="connsiteX38" fmla="*/ 5506106 w 5847052"/>
              <a:gd name="connsiteY38" fmla="*/ 4201354 h 6925797"/>
              <a:gd name="connsiteX39" fmla="*/ 5496480 w 5847052"/>
              <a:gd name="connsiteY39" fmla="*/ 4374609 h 6925797"/>
              <a:gd name="connsiteX40" fmla="*/ 5477230 w 5847052"/>
              <a:gd name="connsiteY40" fmla="*/ 4470861 h 6925797"/>
              <a:gd name="connsiteX41" fmla="*/ 5486855 w 5847052"/>
              <a:gd name="connsiteY41" fmla="*/ 4528613 h 6925797"/>
              <a:gd name="connsiteX42" fmla="*/ 5525356 w 5847052"/>
              <a:gd name="connsiteY42" fmla="*/ 4547863 h 6925797"/>
              <a:gd name="connsiteX43" fmla="*/ 5515731 w 5847052"/>
              <a:gd name="connsiteY43" fmla="*/ 4605615 h 6925797"/>
              <a:gd name="connsiteX44" fmla="*/ 5486855 w 5847052"/>
              <a:gd name="connsiteY44" fmla="*/ 4701868 h 6925797"/>
              <a:gd name="connsiteX45" fmla="*/ 5457979 w 5847052"/>
              <a:gd name="connsiteY45" fmla="*/ 4855872 h 6925797"/>
              <a:gd name="connsiteX46" fmla="*/ 5448354 w 5847052"/>
              <a:gd name="connsiteY46" fmla="*/ 4903998 h 6925797"/>
              <a:gd name="connsiteX47" fmla="*/ 5457979 w 5847052"/>
              <a:gd name="connsiteY47" fmla="*/ 4990626 h 6925797"/>
              <a:gd name="connsiteX48" fmla="*/ 5477230 w 5847052"/>
              <a:gd name="connsiteY48" fmla="*/ 5019501 h 6925797"/>
              <a:gd name="connsiteX49" fmla="*/ 5496480 w 5847052"/>
              <a:gd name="connsiteY49" fmla="*/ 5115754 h 6925797"/>
              <a:gd name="connsiteX50" fmla="*/ 5506106 w 5847052"/>
              <a:gd name="connsiteY50" fmla="*/ 5240882 h 6925797"/>
              <a:gd name="connsiteX51" fmla="*/ 5525356 w 5847052"/>
              <a:gd name="connsiteY51" fmla="*/ 5298634 h 6925797"/>
              <a:gd name="connsiteX52" fmla="*/ 5544607 w 5847052"/>
              <a:gd name="connsiteY52" fmla="*/ 5375636 h 6925797"/>
              <a:gd name="connsiteX53" fmla="*/ 5563857 w 5847052"/>
              <a:gd name="connsiteY53" fmla="*/ 5520015 h 6925797"/>
              <a:gd name="connsiteX54" fmla="*/ 5573483 w 5847052"/>
              <a:gd name="connsiteY54" fmla="*/ 5568141 h 6925797"/>
              <a:gd name="connsiteX55" fmla="*/ 5611984 w 5847052"/>
              <a:gd name="connsiteY55" fmla="*/ 5577767 h 6925797"/>
              <a:gd name="connsiteX56" fmla="*/ 5650485 w 5847052"/>
              <a:gd name="connsiteY56" fmla="*/ 5691490 h 6925797"/>
              <a:gd name="connsiteX57" fmla="*/ 5660110 w 5847052"/>
              <a:gd name="connsiteY57" fmla="*/ 6270786 h 6925797"/>
              <a:gd name="connsiteX58" fmla="*/ 5717862 w 5847052"/>
              <a:gd name="connsiteY58" fmla="*/ 6318912 h 6925797"/>
              <a:gd name="connsiteX59" fmla="*/ 5746737 w 5847052"/>
              <a:gd name="connsiteY59" fmla="*/ 6347788 h 6925797"/>
              <a:gd name="connsiteX60" fmla="*/ 5756363 w 5847052"/>
              <a:gd name="connsiteY60" fmla="*/ 6376663 h 6925797"/>
              <a:gd name="connsiteX61" fmla="*/ 5775613 w 5847052"/>
              <a:gd name="connsiteY61" fmla="*/ 6626920 h 6925797"/>
              <a:gd name="connsiteX62" fmla="*/ 5785238 w 5847052"/>
              <a:gd name="connsiteY62" fmla="*/ 6723173 h 6925797"/>
              <a:gd name="connsiteX63" fmla="*/ 5804489 w 5847052"/>
              <a:gd name="connsiteY63" fmla="*/ 6800175 h 6925797"/>
              <a:gd name="connsiteX64" fmla="*/ 5823739 w 5847052"/>
              <a:gd name="connsiteY64" fmla="*/ 6925303 h 6925797"/>
              <a:gd name="connsiteX65" fmla="*/ 5833365 w 5847052"/>
              <a:gd name="connsiteY65" fmla="*/ 6842302 h 6925797"/>
              <a:gd name="connsiteX66" fmla="*/ 5621609 w 5847052"/>
              <a:gd name="connsiteY66" fmla="*/ 6803542 h 6925797"/>
              <a:gd name="connsiteX67" fmla="*/ 5544607 w 5847052"/>
              <a:gd name="connsiteY67" fmla="*/ 6803281 h 6925797"/>
              <a:gd name="connsiteX68" fmla="*/ 5265474 w 5847052"/>
              <a:gd name="connsiteY68" fmla="*/ 6793398 h 6925797"/>
              <a:gd name="connsiteX69" fmla="*/ 3407799 w 5847052"/>
              <a:gd name="connsiteY69" fmla="*/ 6792881 h 6925797"/>
              <a:gd name="connsiteX70" fmla="*/ 2349020 w 5847052"/>
              <a:gd name="connsiteY70" fmla="*/ 6792622 h 6925797"/>
              <a:gd name="connsiteX71" fmla="*/ 1232488 w 5847052"/>
              <a:gd name="connsiteY71" fmla="*/ 6792363 h 6925797"/>
              <a:gd name="connsiteX72" fmla="*/ 385465 w 5847052"/>
              <a:gd name="connsiteY72" fmla="*/ 6810836 h 6925797"/>
              <a:gd name="connsiteX73" fmla="*/ 192960 w 5847052"/>
              <a:gd name="connsiteY73" fmla="*/ 6787349 h 6925797"/>
              <a:gd name="connsiteX74" fmla="*/ 48581 w 5847052"/>
              <a:gd name="connsiteY74" fmla="*/ 6773112 h 6925797"/>
              <a:gd name="connsiteX75" fmla="*/ 38957 w 5847052"/>
              <a:gd name="connsiteY75" fmla="*/ 6199784 h 6925797"/>
              <a:gd name="connsiteX76" fmla="*/ 48581 w 5847052"/>
              <a:gd name="connsiteY76" fmla="*/ 5962777 h 6925797"/>
              <a:gd name="connsiteX77" fmla="*/ 19706 w 5847052"/>
              <a:gd name="connsiteY77" fmla="*/ 4645278 h 6925797"/>
              <a:gd name="connsiteX78" fmla="*/ 19706 w 5847052"/>
              <a:gd name="connsiteY78" fmla="*/ 2933927 h 6925797"/>
              <a:gd name="connsiteX79" fmla="*/ 10082 w 5847052"/>
              <a:gd name="connsiteY79" fmla="*/ 2295553 h 6925797"/>
              <a:gd name="connsiteX80" fmla="*/ 19707 w 5847052"/>
              <a:gd name="connsiteY80" fmla="*/ 1386634 h 6925797"/>
              <a:gd name="connsiteX81" fmla="*/ 29331 w 5847052"/>
              <a:gd name="connsiteY81" fmla="*/ 1126494 h 6925797"/>
              <a:gd name="connsiteX82" fmla="*/ 19706 w 5847052"/>
              <a:gd name="connsiteY82" fmla="*/ 886639 h 6925797"/>
              <a:gd name="connsiteX83" fmla="*/ 29330 w 5847052"/>
              <a:gd name="connsiteY83" fmla="*/ 601765 h 6925797"/>
              <a:gd name="connsiteX84" fmla="*/ 38956 w 5847052"/>
              <a:gd name="connsiteY84" fmla="*/ 144975 h 6925797"/>
              <a:gd name="connsiteX85" fmla="*/ 529844 w 5847052"/>
              <a:gd name="connsiteY85" fmla="*/ 116358 h 6925797"/>
              <a:gd name="connsiteX86" fmla="*/ 2349020 w 5847052"/>
              <a:gd name="connsiteY86" fmla="*/ 116099 h 6925797"/>
              <a:gd name="connsiteX87" fmla="*/ 4158569 w 5847052"/>
              <a:gd name="connsiteY87" fmla="*/ 266479 h 6925797"/>
              <a:gd name="connsiteX88" fmla="*/ 4601331 w 5847052"/>
              <a:gd name="connsiteY88" fmla="*/ 14364 h 6925797"/>
              <a:gd name="connsiteX89" fmla="*/ 4774586 w 5847052"/>
              <a:gd name="connsiteY89" fmla="*/ 33615 h 6925797"/>
              <a:gd name="connsiteX90" fmla="*/ 4851588 w 5847052"/>
              <a:gd name="connsiteY90" fmla="*/ 43240 h 6925797"/>
              <a:gd name="connsiteX91" fmla="*/ 5063344 w 5847052"/>
              <a:gd name="connsiteY91" fmla="*/ 43240 h 6925797"/>
              <a:gd name="connsiteX0" fmla="*/ 5063344 w 5847052"/>
              <a:gd name="connsiteY0" fmla="*/ 33435 h 6915992"/>
              <a:gd name="connsiteX1" fmla="*/ 5044093 w 5847052"/>
              <a:gd name="connsiteY1" fmla="*/ 110437 h 6915992"/>
              <a:gd name="connsiteX2" fmla="*/ 5063344 w 5847052"/>
              <a:gd name="connsiteY2" fmla="*/ 322193 h 6915992"/>
              <a:gd name="connsiteX3" fmla="*/ 5044093 w 5847052"/>
              <a:gd name="connsiteY3" fmla="*/ 495448 h 6915992"/>
              <a:gd name="connsiteX4" fmla="*/ 5015217 w 5847052"/>
              <a:gd name="connsiteY4" fmla="*/ 659077 h 6915992"/>
              <a:gd name="connsiteX5" fmla="*/ 5005592 w 5847052"/>
              <a:gd name="connsiteY5" fmla="*/ 697578 h 6915992"/>
              <a:gd name="connsiteX6" fmla="*/ 4986342 w 5847052"/>
              <a:gd name="connsiteY6" fmla="*/ 764955 h 6915992"/>
              <a:gd name="connsiteX7" fmla="*/ 4976716 w 5847052"/>
              <a:gd name="connsiteY7" fmla="*/ 880458 h 6915992"/>
              <a:gd name="connsiteX8" fmla="*/ 4967091 w 5847052"/>
              <a:gd name="connsiteY8" fmla="*/ 1130715 h 6915992"/>
              <a:gd name="connsiteX9" fmla="*/ 4957466 w 5847052"/>
              <a:gd name="connsiteY9" fmla="*/ 1226968 h 6915992"/>
              <a:gd name="connsiteX10" fmla="*/ 4967091 w 5847052"/>
              <a:gd name="connsiteY10" fmla="*/ 1515726 h 6915992"/>
              <a:gd name="connsiteX11" fmla="*/ 4995967 w 5847052"/>
              <a:gd name="connsiteY11" fmla="*/ 1631229 h 6915992"/>
              <a:gd name="connsiteX12" fmla="*/ 5034468 w 5847052"/>
              <a:gd name="connsiteY12" fmla="*/ 1660105 h 6915992"/>
              <a:gd name="connsiteX13" fmla="*/ 5053718 w 5847052"/>
              <a:gd name="connsiteY13" fmla="*/ 1688981 h 6915992"/>
              <a:gd name="connsiteX14" fmla="*/ 5072969 w 5847052"/>
              <a:gd name="connsiteY14" fmla="*/ 1804484 h 6915992"/>
              <a:gd name="connsiteX15" fmla="*/ 5092219 w 5847052"/>
              <a:gd name="connsiteY15" fmla="*/ 1900736 h 6915992"/>
              <a:gd name="connsiteX16" fmla="*/ 5121095 w 5847052"/>
              <a:gd name="connsiteY16" fmla="*/ 1939237 h 6915992"/>
              <a:gd name="connsiteX17" fmla="*/ 5149971 w 5847052"/>
              <a:gd name="connsiteY17" fmla="*/ 2189494 h 6915992"/>
              <a:gd name="connsiteX18" fmla="*/ 5178847 w 5847052"/>
              <a:gd name="connsiteY18" fmla="*/ 2218370 h 6915992"/>
              <a:gd name="connsiteX19" fmla="*/ 5226973 w 5847052"/>
              <a:gd name="connsiteY19" fmla="*/ 2276122 h 6915992"/>
              <a:gd name="connsiteX20" fmla="*/ 5246224 w 5847052"/>
              <a:gd name="connsiteY20" fmla="*/ 2410875 h 6915992"/>
              <a:gd name="connsiteX21" fmla="*/ 5265474 w 5847052"/>
              <a:gd name="connsiteY21" fmla="*/ 2767010 h 6915992"/>
              <a:gd name="connsiteX22" fmla="*/ 5284725 w 5847052"/>
              <a:gd name="connsiteY22" fmla="*/ 2844012 h 6915992"/>
              <a:gd name="connsiteX23" fmla="*/ 5294350 w 5847052"/>
              <a:gd name="connsiteY23" fmla="*/ 2882513 h 6915992"/>
              <a:gd name="connsiteX24" fmla="*/ 5313600 w 5847052"/>
              <a:gd name="connsiteY24" fmla="*/ 2930639 h 6915992"/>
              <a:gd name="connsiteX25" fmla="*/ 5342476 w 5847052"/>
              <a:gd name="connsiteY25" fmla="*/ 2949890 h 6915992"/>
              <a:gd name="connsiteX26" fmla="*/ 5361727 w 5847052"/>
              <a:gd name="connsiteY26" fmla="*/ 3084644 h 6915992"/>
              <a:gd name="connsiteX27" fmla="*/ 5390603 w 5847052"/>
              <a:gd name="connsiteY27" fmla="*/ 3142395 h 6915992"/>
              <a:gd name="connsiteX28" fmla="*/ 5400228 w 5847052"/>
              <a:gd name="connsiteY28" fmla="*/ 3209772 h 6915992"/>
              <a:gd name="connsiteX29" fmla="*/ 5409853 w 5847052"/>
              <a:gd name="connsiteY29" fmla="*/ 3238648 h 6915992"/>
              <a:gd name="connsiteX30" fmla="*/ 5419478 w 5847052"/>
              <a:gd name="connsiteY30" fmla="*/ 3296399 h 6915992"/>
              <a:gd name="connsiteX31" fmla="*/ 5438729 w 5847052"/>
              <a:gd name="connsiteY31" fmla="*/ 3354151 h 6915992"/>
              <a:gd name="connsiteX32" fmla="*/ 5448354 w 5847052"/>
              <a:gd name="connsiteY32" fmla="*/ 3383027 h 6915992"/>
              <a:gd name="connsiteX33" fmla="*/ 5477230 w 5847052"/>
              <a:gd name="connsiteY33" fmla="*/ 3498530 h 6915992"/>
              <a:gd name="connsiteX34" fmla="*/ 5496480 w 5847052"/>
              <a:gd name="connsiteY34" fmla="*/ 3662159 h 6915992"/>
              <a:gd name="connsiteX35" fmla="*/ 5457979 w 5847052"/>
              <a:gd name="connsiteY35" fmla="*/ 4037545 h 6915992"/>
              <a:gd name="connsiteX36" fmla="*/ 5477230 w 5847052"/>
              <a:gd name="connsiteY36" fmla="*/ 4095296 h 6915992"/>
              <a:gd name="connsiteX37" fmla="*/ 5486855 w 5847052"/>
              <a:gd name="connsiteY37" fmla="*/ 4133797 h 6915992"/>
              <a:gd name="connsiteX38" fmla="*/ 5506106 w 5847052"/>
              <a:gd name="connsiteY38" fmla="*/ 4191549 h 6915992"/>
              <a:gd name="connsiteX39" fmla="*/ 5496480 w 5847052"/>
              <a:gd name="connsiteY39" fmla="*/ 4364804 h 6915992"/>
              <a:gd name="connsiteX40" fmla="*/ 5477230 w 5847052"/>
              <a:gd name="connsiteY40" fmla="*/ 4461056 h 6915992"/>
              <a:gd name="connsiteX41" fmla="*/ 5486855 w 5847052"/>
              <a:gd name="connsiteY41" fmla="*/ 4518808 h 6915992"/>
              <a:gd name="connsiteX42" fmla="*/ 5525356 w 5847052"/>
              <a:gd name="connsiteY42" fmla="*/ 4538058 h 6915992"/>
              <a:gd name="connsiteX43" fmla="*/ 5515731 w 5847052"/>
              <a:gd name="connsiteY43" fmla="*/ 4595810 h 6915992"/>
              <a:gd name="connsiteX44" fmla="*/ 5486855 w 5847052"/>
              <a:gd name="connsiteY44" fmla="*/ 4692063 h 6915992"/>
              <a:gd name="connsiteX45" fmla="*/ 5457979 w 5847052"/>
              <a:gd name="connsiteY45" fmla="*/ 4846067 h 6915992"/>
              <a:gd name="connsiteX46" fmla="*/ 5448354 w 5847052"/>
              <a:gd name="connsiteY46" fmla="*/ 4894193 h 6915992"/>
              <a:gd name="connsiteX47" fmla="*/ 5457979 w 5847052"/>
              <a:gd name="connsiteY47" fmla="*/ 4980821 h 6915992"/>
              <a:gd name="connsiteX48" fmla="*/ 5477230 w 5847052"/>
              <a:gd name="connsiteY48" fmla="*/ 5009696 h 6915992"/>
              <a:gd name="connsiteX49" fmla="*/ 5496480 w 5847052"/>
              <a:gd name="connsiteY49" fmla="*/ 5105949 h 6915992"/>
              <a:gd name="connsiteX50" fmla="*/ 5506106 w 5847052"/>
              <a:gd name="connsiteY50" fmla="*/ 5231077 h 6915992"/>
              <a:gd name="connsiteX51" fmla="*/ 5525356 w 5847052"/>
              <a:gd name="connsiteY51" fmla="*/ 5288829 h 6915992"/>
              <a:gd name="connsiteX52" fmla="*/ 5544607 w 5847052"/>
              <a:gd name="connsiteY52" fmla="*/ 5365831 h 6915992"/>
              <a:gd name="connsiteX53" fmla="*/ 5563857 w 5847052"/>
              <a:gd name="connsiteY53" fmla="*/ 5510210 h 6915992"/>
              <a:gd name="connsiteX54" fmla="*/ 5573483 w 5847052"/>
              <a:gd name="connsiteY54" fmla="*/ 5558336 h 6915992"/>
              <a:gd name="connsiteX55" fmla="*/ 5611984 w 5847052"/>
              <a:gd name="connsiteY55" fmla="*/ 5567962 h 6915992"/>
              <a:gd name="connsiteX56" fmla="*/ 5650485 w 5847052"/>
              <a:gd name="connsiteY56" fmla="*/ 5681685 h 6915992"/>
              <a:gd name="connsiteX57" fmla="*/ 5660110 w 5847052"/>
              <a:gd name="connsiteY57" fmla="*/ 6260981 h 6915992"/>
              <a:gd name="connsiteX58" fmla="*/ 5717862 w 5847052"/>
              <a:gd name="connsiteY58" fmla="*/ 6309107 h 6915992"/>
              <a:gd name="connsiteX59" fmla="*/ 5746737 w 5847052"/>
              <a:gd name="connsiteY59" fmla="*/ 6337983 h 6915992"/>
              <a:gd name="connsiteX60" fmla="*/ 5756363 w 5847052"/>
              <a:gd name="connsiteY60" fmla="*/ 6366858 h 6915992"/>
              <a:gd name="connsiteX61" fmla="*/ 5775613 w 5847052"/>
              <a:gd name="connsiteY61" fmla="*/ 6617115 h 6915992"/>
              <a:gd name="connsiteX62" fmla="*/ 5785238 w 5847052"/>
              <a:gd name="connsiteY62" fmla="*/ 6713368 h 6915992"/>
              <a:gd name="connsiteX63" fmla="*/ 5804489 w 5847052"/>
              <a:gd name="connsiteY63" fmla="*/ 6790370 h 6915992"/>
              <a:gd name="connsiteX64" fmla="*/ 5823739 w 5847052"/>
              <a:gd name="connsiteY64" fmla="*/ 6915498 h 6915992"/>
              <a:gd name="connsiteX65" fmla="*/ 5833365 w 5847052"/>
              <a:gd name="connsiteY65" fmla="*/ 6832497 h 6915992"/>
              <a:gd name="connsiteX66" fmla="*/ 5621609 w 5847052"/>
              <a:gd name="connsiteY66" fmla="*/ 6793737 h 6915992"/>
              <a:gd name="connsiteX67" fmla="*/ 5544607 w 5847052"/>
              <a:gd name="connsiteY67" fmla="*/ 6793476 h 6915992"/>
              <a:gd name="connsiteX68" fmla="*/ 5265474 w 5847052"/>
              <a:gd name="connsiteY68" fmla="*/ 6783593 h 6915992"/>
              <a:gd name="connsiteX69" fmla="*/ 3407799 w 5847052"/>
              <a:gd name="connsiteY69" fmla="*/ 6783076 h 6915992"/>
              <a:gd name="connsiteX70" fmla="*/ 2349020 w 5847052"/>
              <a:gd name="connsiteY70" fmla="*/ 6782817 h 6915992"/>
              <a:gd name="connsiteX71" fmla="*/ 1232488 w 5847052"/>
              <a:gd name="connsiteY71" fmla="*/ 6782558 h 6915992"/>
              <a:gd name="connsiteX72" fmla="*/ 385465 w 5847052"/>
              <a:gd name="connsiteY72" fmla="*/ 6801031 h 6915992"/>
              <a:gd name="connsiteX73" fmla="*/ 192960 w 5847052"/>
              <a:gd name="connsiteY73" fmla="*/ 6777544 h 6915992"/>
              <a:gd name="connsiteX74" fmla="*/ 48581 w 5847052"/>
              <a:gd name="connsiteY74" fmla="*/ 6763307 h 6915992"/>
              <a:gd name="connsiteX75" fmla="*/ 38957 w 5847052"/>
              <a:gd name="connsiteY75" fmla="*/ 6189979 h 6915992"/>
              <a:gd name="connsiteX76" fmla="*/ 48581 w 5847052"/>
              <a:gd name="connsiteY76" fmla="*/ 5952972 h 6915992"/>
              <a:gd name="connsiteX77" fmla="*/ 19706 w 5847052"/>
              <a:gd name="connsiteY77" fmla="*/ 4635473 h 6915992"/>
              <a:gd name="connsiteX78" fmla="*/ 19706 w 5847052"/>
              <a:gd name="connsiteY78" fmla="*/ 2924122 h 6915992"/>
              <a:gd name="connsiteX79" fmla="*/ 10082 w 5847052"/>
              <a:gd name="connsiteY79" fmla="*/ 2285748 h 6915992"/>
              <a:gd name="connsiteX80" fmla="*/ 19707 w 5847052"/>
              <a:gd name="connsiteY80" fmla="*/ 1376829 h 6915992"/>
              <a:gd name="connsiteX81" fmla="*/ 29331 w 5847052"/>
              <a:gd name="connsiteY81" fmla="*/ 1116689 h 6915992"/>
              <a:gd name="connsiteX82" fmla="*/ 19706 w 5847052"/>
              <a:gd name="connsiteY82" fmla="*/ 876834 h 6915992"/>
              <a:gd name="connsiteX83" fmla="*/ 29330 w 5847052"/>
              <a:gd name="connsiteY83" fmla="*/ 591960 h 6915992"/>
              <a:gd name="connsiteX84" fmla="*/ 38956 w 5847052"/>
              <a:gd name="connsiteY84" fmla="*/ 135170 h 6915992"/>
              <a:gd name="connsiteX85" fmla="*/ 529844 w 5847052"/>
              <a:gd name="connsiteY85" fmla="*/ 106553 h 6915992"/>
              <a:gd name="connsiteX86" fmla="*/ 2349020 w 5847052"/>
              <a:gd name="connsiteY86" fmla="*/ 106294 h 6915992"/>
              <a:gd name="connsiteX87" fmla="*/ 4148943 w 5847052"/>
              <a:gd name="connsiteY87" fmla="*/ 116179 h 6915992"/>
              <a:gd name="connsiteX88" fmla="*/ 4601331 w 5847052"/>
              <a:gd name="connsiteY88" fmla="*/ 4559 h 6915992"/>
              <a:gd name="connsiteX89" fmla="*/ 4774586 w 5847052"/>
              <a:gd name="connsiteY89" fmla="*/ 23810 h 6915992"/>
              <a:gd name="connsiteX90" fmla="*/ 4851588 w 5847052"/>
              <a:gd name="connsiteY90" fmla="*/ 33435 h 6915992"/>
              <a:gd name="connsiteX91" fmla="*/ 5063344 w 5847052"/>
              <a:gd name="connsiteY91" fmla="*/ 33435 h 6915992"/>
              <a:gd name="connsiteX0" fmla="*/ 5063344 w 5847052"/>
              <a:gd name="connsiteY0" fmla="*/ 9999 h 6892556"/>
              <a:gd name="connsiteX1" fmla="*/ 5044093 w 5847052"/>
              <a:gd name="connsiteY1" fmla="*/ 87001 h 6892556"/>
              <a:gd name="connsiteX2" fmla="*/ 5063344 w 5847052"/>
              <a:gd name="connsiteY2" fmla="*/ 298757 h 6892556"/>
              <a:gd name="connsiteX3" fmla="*/ 5044093 w 5847052"/>
              <a:gd name="connsiteY3" fmla="*/ 472012 h 6892556"/>
              <a:gd name="connsiteX4" fmla="*/ 5015217 w 5847052"/>
              <a:gd name="connsiteY4" fmla="*/ 635641 h 6892556"/>
              <a:gd name="connsiteX5" fmla="*/ 5005592 w 5847052"/>
              <a:gd name="connsiteY5" fmla="*/ 674142 h 6892556"/>
              <a:gd name="connsiteX6" fmla="*/ 4986342 w 5847052"/>
              <a:gd name="connsiteY6" fmla="*/ 741519 h 6892556"/>
              <a:gd name="connsiteX7" fmla="*/ 4976716 w 5847052"/>
              <a:gd name="connsiteY7" fmla="*/ 857022 h 6892556"/>
              <a:gd name="connsiteX8" fmla="*/ 4967091 w 5847052"/>
              <a:gd name="connsiteY8" fmla="*/ 1107279 h 6892556"/>
              <a:gd name="connsiteX9" fmla="*/ 4957466 w 5847052"/>
              <a:gd name="connsiteY9" fmla="*/ 1203532 h 6892556"/>
              <a:gd name="connsiteX10" fmla="*/ 4967091 w 5847052"/>
              <a:gd name="connsiteY10" fmla="*/ 1492290 h 6892556"/>
              <a:gd name="connsiteX11" fmla="*/ 4995967 w 5847052"/>
              <a:gd name="connsiteY11" fmla="*/ 1607793 h 6892556"/>
              <a:gd name="connsiteX12" fmla="*/ 5034468 w 5847052"/>
              <a:gd name="connsiteY12" fmla="*/ 1636669 h 6892556"/>
              <a:gd name="connsiteX13" fmla="*/ 5053718 w 5847052"/>
              <a:gd name="connsiteY13" fmla="*/ 1665545 h 6892556"/>
              <a:gd name="connsiteX14" fmla="*/ 5072969 w 5847052"/>
              <a:gd name="connsiteY14" fmla="*/ 1781048 h 6892556"/>
              <a:gd name="connsiteX15" fmla="*/ 5092219 w 5847052"/>
              <a:gd name="connsiteY15" fmla="*/ 1877300 h 6892556"/>
              <a:gd name="connsiteX16" fmla="*/ 5121095 w 5847052"/>
              <a:gd name="connsiteY16" fmla="*/ 1915801 h 6892556"/>
              <a:gd name="connsiteX17" fmla="*/ 5149971 w 5847052"/>
              <a:gd name="connsiteY17" fmla="*/ 2166058 h 6892556"/>
              <a:gd name="connsiteX18" fmla="*/ 5178847 w 5847052"/>
              <a:gd name="connsiteY18" fmla="*/ 2194934 h 6892556"/>
              <a:gd name="connsiteX19" fmla="*/ 5226973 w 5847052"/>
              <a:gd name="connsiteY19" fmla="*/ 2252686 h 6892556"/>
              <a:gd name="connsiteX20" fmla="*/ 5246224 w 5847052"/>
              <a:gd name="connsiteY20" fmla="*/ 2387439 h 6892556"/>
              <a:gd name="connsiteX21" fmla="*/ 5265474 w 5847052"/>
              <a:gd name="connsiteY21" fmla="*/ 2743574 h 6892556"/>
              <a:gd name="connsiteX22" fmla="*/ 5284725 w 5847052"/>
              <a:gd name="connsiteY22" fmla="*/ 2820576 h 6892556"/>
              <a:gd name="connsiteX23" fmla="*/ 5294350 w 5847052"/>
              <a:gd name="connsiteY23" fmla="*/ 2859077 h 6892556"/>
              <a:gd name="connsiteX24" fmla="*/ 5313600 w 5847052"/>
              <a:gd name="connsiteY24" fmla="*/ 2907203 h 6892556"/>
              <a:gd name="connsiteX25" fmla="*/ 5342476 w 5847052"/>
              <a:gd name="connsiteY25" fmla="*/ 2926454 h 6892556"/>
              <a:gd name="connsiteX26" fmla="*/ 5361727 w 5847052"/>
              <a:gd name="connsiteY26" fmla="*/ 3061208 h 6892556"/>
              <a:gd name="connsiteX27" fmla="*/ 5390603 w 5847052"/>
              <a:gd name="connsiteY27" fmla="*/ 3118959 h 6892556"/>
              <a:gd name="connsiteX28" fmla="*/ 5400228 w 5847052"/>
              <a:gd name="connsiteY28" fmla="*/ 3186336 h 6892556"/>
              <a:gd name="connsiteX29" fmla="*/ 5409853 w 5847052"/>
              <a:gd name="connsiteY29" fmla="*/ 3215212 h 6892556"/>
              <a:gd name="connsiteX30" fmla="*/ 5419478 w 5847052"/>
              <a:gd name="connsiteY30" fmla="*/ 3272963 h 6892556"/>
              <a:gd name="connsiteX31" fmla="*/ 5438729 w 5847052"/>
              <a:gd name="connsiteY31" fmla="*/ 3330715 h 6892556"/>
              <a:gd name="connsiteX32" fmla="*/ 5448354 w 5847052"/>
              <a:gd name="connsiteY32" fmla="*/ 3359591 h 6892556"/>
              <a:gd name="connsiteX33" fmla="*/ 5477230 w 5847052"/>
              <a:gd name="connsiteY33" fmla="*/ 3475094 h 6892556"/>
              <a:gd name="connsiteX34" fmla="*/ 5496480 w 5847052"/>
              <a:gd name="connsiteY34" fmla="*/ 3638723 h 6892556"/>
              <a:gd name="connsiteX35" fmla="*/ 5457979 w 5847052"/>
              <a:gd name="connsiteY35" fmla="*/ 4014109 h 6892556"/>
              <a:gd name="connsiteX36" fmla="*/ 5477230 w 5847052"/>
              <a:gd name="connsiteY36" fmla="*/ 4071860 h 6892556"/>
              <a:gd name="connsiteX37" fmla="*/ 5486855 w 5847052"/>
              <a:gd name="connsiteY37" fmla="*/ 4110361 h 6892556"/>
              <a:gd name="connsiteX38" fmla="*/ 5506106 w 5847052"/>
              <a:gd name="connsiteY38" fmla="*/ 4168113 h 6892556"/>
              <a:gd name="connsiteX39" fmla="*/ 5496480 w 5847052"/>
              <a:gd name="connsiteY39" fmla="*/ 4341368 h 6892556"/>
              <a:gd name="connsiteX40" fmla="*/ 5477230 w 5847052"/>
              <a:gd name="connsiteY40" fmla="*/ 4437620 h 6892556"/>
              <a:gd name="connsiteX41" fmla="*/ 5486855 w 5847052"/>
              <a:gd name="connsiteY41" fmla="*/ 4495372 h 6892556"/>
              <a:gd name="connsiteX42" fmla="*/ 5525356 w 5847052"/>
              <a:gd name="connsiteY42" fmla="*/ 4514622 h 6892556"/>
              <a:gd name="connsiteX43" fmla="*/ 5515731 w 5847052"/>
              <a:gd name="connsiteY43" fmla="*/ 4572374 h 6892556"/>
              <a:gd name="connsiteX44" fmla="*/ 5486855 w 5847052"/>
              <a:gd name="connsiteY44" fmla="*/ 4668627 h 6892556"/>
              <a:gd name="connsiteX45" fmla="*/ 5457979 w 5847052"/>
              <a:gd name="connsiteY45" fmla="*/ 4822631 h 6892556"/>
              <a:gd name="connsiteX46" fmla="*/ 5448354 w 5847052"/>
              <a:gd name="connsiteY46" fmla="*/ 4870757 h 6892556"/>
              <a:gd name="connsiteX47" fmla="*/ 5457979 w 5847052"/>
              <a:gd name="connsiteY47" fmla="*/ 4957385 h 6892556"/>
              <a:gd name="connsiteX48" fmla="*/ 5477230 w 5847052"/>
              <a:gd name="connsiteY48" fmla="*/ 4986260 h 6892556"/>
              <a:gd name="connsiteX49" fmla="*/ 5496480 w 5847052"/>
              <a:gd name="connsiteY49" fmla="*/ 5082513 h 6892556"/>
              <a:gd name="connsiteX50" fmla="*/ 5506106 w 5847052"/>
              <a:gd name="connsiteY50" fmla="*/ 5207641 h 6892556"/>
              <a:gd name="connsiteX51" fmla="*/ 5525356 w 5847052"/>
              <a:gd name="connsiteY51" fmla="*/ 5265393 h 6892556"/>
              <a:gd name="connsiteX52" fmla="*/ 5544607 w 5847052"/>
              <a:gd name="connsiteY52" fmla="*/ 5342395 h 6892556"/>
              <a:gd name="connsiteX53" fmla="*/ 5563857 w 5847052"/>
              <a:gd name="connsiteY53" fmla="*/ 5486774 h 6892556"/>
              <a:gd name="connsiteX54" fmla="*/ 5573483 w 5847052"/>
              <a:gd name="connsiteY54" fmla="*/ 5534900 h 6892556"/>
              <a:gd name="connsiteX55" fmla="*/ 5611984 w 5847052"/>
              <a:gd name="connsiteY55" fmla="*/ 5544526 h 6892556"/>
              <a:gd name="connsiteX56" fmla="*/ 5650485 w 5847052"/>
              <a:gd name="connsiteY56" fmla="*/ 5658249 h 6892556"/>
              <a:gd name="connsiteX57" fmla="*/ 5660110 w 5847052"/>
              <a:gd name="connsiteY57" fmla="*/ 6237545 h 6892556"/>
              <a:gd name="connsiteX58" fmla="*/ 5717862 w 5847052"/>
              <a:gd name="connsiteY58" fmla="*/ 6285671 h 6892556"/>
              <a:gd name="connsiteX59" fmla="*/ 5746737 w 5847052"/>
              <a:gd name="connsiteY59" fmla="*/ 6314547 h 6892556"/>
              <a:gd name="connsiteX60" fmla="*/ 5756363 w 5847052"/>
              <a:gd name="connsiteY60" fmla="*/ 6343422 h 6892556"/>
              <a:gd name="connsiteX61" fmla="*/ 5775613 w 5847052"/>
              <a:gd name="connsiteY61" fmla="*/ 6593679 h 6892556"/>
              <a:gd name="connsiteX62" fmla="*/ 5785238 w 5847052"/>
              <a:gd name="connsiteY62" fmla="*/ 6689932 h 6892556"/>
              <a:gd name="connsiteX63" fmla="*/ 5804489 w 5847052"/>
              <a:gd name="connsiteY63" fmla="*/ 6766934 h 6892556"/>
              <a:gd name="connsiteX64" fmla="*/ 5823739 w 5847052"/>
              <a:gd name="connsiteY64" fmla="*/ 6892062 h 6892556"/>
              <a:gd name="connsiteX65" fmla="*/ 5833365 w 5847052"/>
              <a:gd name="connsiteY65" fmla="*/ 6809061 h 6892556"/>
              <a:gd name="connsiteX66" fmla="*/ 5621609 w 5847052"/>
              <a:gd name="connsiteY66" fmla="*/ 6770301 h 6892556"/>
              <a:gd name="connsiteX67" fmla="*/ 5544607 w 5847052"/>
              <a:gd name="connsiteY67" fmla="*/ 6770040 h 6892556"/>
              <a:gd name="connsiteX68" fmla="*/ 5265474 w 5847052"/>
              <a:gd name="connsiteY68" fmla="*/ 6760157 h 6892556"/>
              <a:gd name="connsiteX69" fmla="*/ 3407799 w 5847052"/>
              <a:gd name="connsiteY69" fmla="*/ 6759640 h 6892556"/>
              <a:gd name="connsiteX70" fmla="*/ 2349020 w 5847052"/>
              <a:gd name="connsiteY70" fmla="*/ 6759381 h 6892556"/>
              <a:gd name="connsiteX71" fmla="*/ 1232488 w 5847052"/>
              <a:gd name="connsiteY71" fmla="*/ 6759122 h 6892556"/>
              <a:gd name="connsiteX72" fmla="*/ 385465 w 5847052"/>
              <a:gd name="connsiteY72" fmla="*/ 6777595 h 6892556"/>
              <a:gd name="connsiteX73" fmla="*/ 192960 w 5847052"/>
              <a:gd name="connsiteY73" fmla="*/ 6754108 h 6892556"/>
              <a:gd name="connsiteX74" fmla="*/ 48581 w 5847052"/>
              <a:gd name="connsiteY74" fmla="*/ 6739871 h 6892556"/>
              <a:gd name="connsiteX75" fmla="*/ 38957 w 5847052"/>
              <a:gd name="connsiteY75" fmla="*/ 6166543 h 6892556"/>
              <a:gd name="connsiteX76" fmla="*/ 48581 w 5847052"/>
              <a:gd name="connsiteY76" fmla="*/ 5929536 h 6892556"/>
              <a:gd name="connsiteX77" fmla="*/ 19706 w 5847052"/>
              <a:gd name="connsiteY77" fmla="*/ 4612037 h 6892556"/>
              <a:gd name="connsiteX78" fmla="*/ 19706 w 5847052"/>
              <a:gd name="connsiteY78" fmla="*/ 2900686 h 6892556"/>
              <a:gd name="connsiteX79" fmla="*/ 10082 w 5847052"/>
              <a:gd name="connsiteY79" fmla="*/ 2262312 h 6892556"/>
              <a:gd name="connsiteX80" fmla="*/ 19707 w 5847052"/>
              <a:gd name="connsiteY80" fmla="*/ 1353393 h 6892556"/>
              <a:gd name="connsiteX81" fmla="*/ 29331 w 5847052"/>
              <a:gd name="connsiteY81" fmla="*/ 1093253 h 6892556"/>
              <a:gd name="connsiteX82" fmla="*/ 19706 w 5847052"/>
              <a:gd name="connsiteY82" fmla="*/ 853398 h 6892556"/>
              <a:gd name="connsiteX83" fmla="*/ 29330 w 5847052"/>
              <a:gd name="connsiteY83" fmla="*/ 568524 h 6892556"/>
              <a:gd name="connsiteX84" fmla="*/ 38956 w 5847052"/>
              <a:gd name="connsiteY84" fmla="*/ 111734 h 6892556"/>
              <a:gd name="connsiteX85" fmla="*/ 529844 w 5847052"/>
              <a:gd name="connsiteY85" fmla="*/ 83117 h 6892556"/>
              <a:gd name="connsiteX86" fmla="*/ 2349020 w 5847052"/>
              <a:gd name="connsiteY86" fmla="*/ 82858 h 6892556"/>
              <a:gd name="connsiteX87" fmla="*/ 4148943 w 5847052"/>
              <a:gd name="connsiteY87" fmla="*/ 92743 h 6892556"/>
              <a:gd name="connsiteX88" fmla="*/ 4610957 w 5847052"/>
              <a:gd name="connsiteY88" fmla="*/ 93520 h 6892556"/>
              <a:gd name="connsiteX89" fmla="*/ 4774586 w 5847052"/>
              <a:gd name="connsiteY89" fmla="*/ 374 h 6892556"/>
              <a:gd name="connsiteX90" fmla="*/ 4851588 w 5847052"/>
              <a:gd name="connsiteY90" fmla="*/ 9999 h 6892556"/>
              <a:gd name="connsiteX91" fmla="*/ 5063344 w 5847052"/>
              <a:gd name="connsiteY91" fmla="*/ 9999 h 6892556"/>
              <a:gd name="connsiteX0" fmla="*/ 5063344 w 5847052"/>
              <a:gd name="connsiteY0" fmla="*/ 9999 h 6892556"/>
              <a:gd name="connsiteX1" fmla="*/ 5044093 w 5847052"/>
              <a:gd name="connsiteY1" fmla="*/ 87001 h 6892556"/>
              <a:gd name="connsiteX2" fmla="*/ 5063344 w 5847052"/>
              <a:gd name="connsiteY2" fmla="*/ 298757 h 6892556"/>
              <a:gd name="connsiteX3" fmla="*/ 5044093 w 5847052"/>
              <a:gd name="connsiteY3" fmla="*/ 472012 h 6892556"/>
              <a:gd name="connsiteX4" fmla="*/ 5015217 w 5847052"/>
              <a:gd name="connsiteY4" fmla="*/ 635641 h 6892556"/>
              <a:gd name="connsiteX5" fmla="*/ 5005592 w 5847052"/>
              <a:gd name="connsiteY5" fmla="*/ 674142 h 6892556"/>
              <a:gd name="connsiteX6" fmla="*/ 4986342 w 5847052"/>
              <a:gd name="connsiteY6" fmla="*/ 741519 h 6892556"/>
              <a:gd name="connsiteX7" fmla="*/ 4976716 w 5847052"/>
              <a:gd name="connsiteY7" fmla="*/ 857022 h 6892556"/>
              <a:gd name="connsiteX8" fmla="*/ 4967091 w 5847052"/>
              <a:gd name="connsiteY8" fmla="*/ 1107279 h 6892556"/>
              <a:gd name="connsiteX9" fmla="*/ 4957466 w 5847052"/>
              <a:gd name="connsiteY9" fmla="*/ 1203532 h 6892556"/>
              <a:gd name="connsiteX10" fmla="*/ 4967091 w 5847052"/>
              <a:gd name="connsiteY10" fmla="*/ 1492290 h 6892556"/>
              <a:gd name="connsiteX11" fmla="*/ 4995967 w 5847052"/>
              <a:gd name="connsiteY11" fmla="*/ 1607793 h 6892556"/>
              <a:gd name="connsiteX12" fmla="*/ 5034468 w 5847052"/>
              <a:gd name="connsiteY12" fmla="*/ 1636669 h 6892556"/>
              <a:gd name="connsiteX13" fmla="*/ 5053718 w 5847052"/>
              <a:gd name="connsiteY13" fmla="*/ 1665545 h 6892556"/>
              <a:gd name="connsiteX14" fmla="*/ 5072969 w 5847052"/>
              <a:gd name="connsiteY14" fmla="*/ 1781048 h 6892556"/>
              <a:gd name="connsiteX15" fmla="*/ 5092219 w 5847052"/>
              <a:gd name="connsiteY15" fmla="*/ 1877300 h 6892556"/>
              <a:gd name="connsiteX16" fmla="*/ 5121095 w 5847052"/>
              <a:gd name="connsiteY16" fmla="*/ 1915801 h 6892556"/>
              <a:gd name="connsiteX17" fmla="*/ 5149971 w 5847052"/>
              <a:gd name="connsiteY17" fmla="*/ 2166058 h 6892556"/>
              <a:gd name="connsiteX18" fmla="*/ 5178847 w 5847052"/>
              <a:gd name="connsiteY18" fmla="*/ 2194934 h 6892556"/>
              <a:gd name="connsiteX19" fmla="*/ 5226973 w 5847052"/>
              <a:gd name="connsiteY19" fmla="*/ 2252686 h 6892556"/>
              <a:gd name="connsiteX20" fmla="*/ 5246224 w 5847052"/>
              <a:gd name="connsiteY20" fmla="*/ 2387439 h 6892556"/>
              <a:gd name="connsiteX21" fmla="*/ 5265474 w 5847052"/>
              <a:gd name="connsiteY21" fmla="*/ 2743574 h 6892556"/>
              <a:gd name="connsiteX22" fmla="*/ 5284725 w 5847052"/>
              <a:gd name="connsiteY22" fmla="*/ 2820576 h 6892556"/>
              <a:gd name="connsiteX23" fmla="*/ 5294350 w 5847052"/>
              <a:gd name="connsiteY23" fmla="*/ 2859077 h 6892556"/>
              <a:gd name="connsiteX24" fmla="*/ 5313600 w 5847052"/>
              <a:gd name="connsiteY24" fmla="*/ 2907203 h 6892556"/>
              <a:gd name="connsiteX25" fmla="*/ 5342476 w 5847052"/>
              <a:gd name="connsiteY25" fmla="*/ 2926454 h 6892556"/>
              <a:gd name="connsiteX26" fmla="*/ 5361727 w 5847052"/>
              <a:gd name="connsiteY26" fmla="*/ 3061208 h 6892556"/>
              <a:gd name="connsiteX27" fmla="*/ 5390603 w 5847052"/>
              <a:gd name="connsiteY27" fmla="*/ 3118959 h 6892556"/>
              <a:gd name="connsiteX28" fmla="*/ 5400228 w 5847052"/>
              <a:gd name="connsiteY28" fmla="*/ 3186336 h 6892556"/>
              <a:gd name="connsiteX29" fmla="*/ 5409853 w 5847052"/>
              <a:gd name="connsiteY29" fmla="*/ 3215212 h 6892556"/>
              <a:gd name="connsiteX30" fmla="*/ 5419478 w 5847052"/>
              <a:gd name="connsiteY30" fmla="*/ 3272963 h 6892556"/>
              <a:gd name="connsiteX31" fmla="*/ 5438729 w 5847052"/>
              <a:gd name="connsiteY31" fmla="*/ 3330715 h 6892556"/>
              <a:gd name="connsiteX32" fmla="*/ 5448354 w 5847052"/>
              <a:gd name="connsiteY32" fmla="*/ 3359591 h 6892556"/>
              <a:gd name="connsiteX33" fmla="*/ 5477230 w 5847052"/>
              <a:gd name="connsiteY33" fmla="*/ 3475094 h 6892556"/>
              <a:gd name="connsiteX34" fmla="*/ 5496480 w 5847052"/>
              <a:gd name="connsiteY34" fmla="*/ 3638723 h 6892556"/>
              <a:gd name="connsiteX35" fmla="*/ 5457979 w 5847052"/>
              <a:gd name="connsiteY35" fmla="*/ 4014109 h 6892556"/>
              <a:gd name="connsiteX36" fmla="*/ 5477230 w 5847052"/>
              <a:gd name="connsiteY36" fmla="*/ 4071860 h 6892556"/>
              <a:gd name="connsiteX37" fmla="*/ 5486855 w 5847052"/>
              <a:gd name="connsiteY37" fmla="*/ 4110361 h 6892556"/>
              <a:gd name="connsiteX38" fmla="*/ 5506106 w 5847052"/>
              <a:gd name="connsiteY38" fmla="*/ 4168113 h 6892556"/>
              <a:gd name="connsiteX39" fmla="*/ 5496480 w 5847052"/>
              <a:gd name="connsiteY39" fmla="*/ 4341368 h 6892556"/>
              <a:gd name="connsiteX40" fmla="*/ 5477230 w 5847052"/>
              <a:gd name="connsiteY40" fmla="*/ 4437620 h 6892556"/>
              <a:gd name="connsiteX41" fmla="*/ 5486855 w 5847052"/>
              <a:gd name="connsiteY41" fmla="*/ 4495372 h 6892556"/>
              <a:gd name="connsiteX42" fmla="*/ 5525356 w 5847052"/>
              <a:gd name="connsiteY42" fmla="*/ 4514622 h 6892556"/>
              <a:gd name="connsiteX43" fmla="*/ 5515731 w 5847052"/>
              <a:gd name="connsiteY43" fmla="*/ 4572374 h 6892556"/>
              <a:gd name="connsiteX44" fmla="*/ 5486855 w 5847052"/>
              <a:gd name="connsiteY44" fmla="*/ 4668627 h 6892556"/>
              <a:gd name="connsiteX45" fmla="*/ 5457979 w 5847052"/>
              <a:gd name="connsiteY45" fmla="*/ 4822631 h 6892556"/>
              <a:gd name="connsiteX46" fmla="*/ 5448354 w 5847052"/>
              <a:gd name="connsiteY46" fmla="*/ 4870757 h 6892556"/>
              <a:gd name="connsiteX47" fmla="*/ 5457979 w 5847052"/>
              <a:gd name="connsiteY47" fmla="*/ 4957385 h 6892556"/>
              <a:gd name="connsiteX48" fmla="*/ 5477230 w 5847052"/>
              <a:gd name="connsiteY48" fmla="*/ 4986260 h 6892556"/>
              <a:gd name="connsiteX49" fmla="*/ 5496480 w 5847052"/>
              <a:gd name="connsiteY49" fmla="*/ 5082513 h 6892556"/>
              <a:gd name="connsiteX50" fmla="*/ 5506106 w 5847052"/>
              <a:gd name="connsiteY50" fmla="*/ 5207641 h 6892556"/>
              <a:gd name="connsiteX51" fmla="*/ 5525356 w 5847052"/>
              <a:gd name="connsiteY51" fmla="*/ 5265393 h 6892556"/>
              <a:gd name="connsiteX52" fmla="*/ 5544607 w 5847052"/>
              <a:gd name="connsiteY52" fmla="*/ 5342395 h 6892556"/>
              <a:gd name="connsiteX53" fmla="*/ 5563857 w 5847052"/>
              <a:gd name="connsiteY53" fmla="*/ 5486774 h 6892556"/>
              <a:gd name="connsiteX54" fmla="*/ 5573483 w 5847052"/>
              <a:gd name="connsiteY54" fmla="*/ 5534900 h 6892556"/>
              <a:gd name="connsiteX55" fmla="*/ 5611984 w 5847052"/>
              <a:gd name="connsiteY55" fmla="*/ 5544526 h 6892556"/>
              <a:gd name="connsiteX56" fmla="*/ 5650485 w 5847052"/>
              <a:gd name="connsiteY56" fmla="*/ 5658249 h 6892556"/>
              <a:gd name="connsiteX57" fmla="*/ 5660110 w 5847052"/>
              <a:gd name="connsiteY57" fmla="*/ 6237545 h 6892556"/>
              <a:gd name="connsiteX58" fmla="*/ 5717862 w 5847052"/>
              <a:gd name="connsiteY58" fmla="*/ 6285671 h 6892556"/>
              <a:gd name="connsiteX59" fmla="*/ 5746737 w 5847052"/>
              <a:gd name="connsiteY59" fmla="*/ 6314547 h 6892556"/>
              <a:gd name="connsiteX60" fmla="*/ 5756363 w 5847052"/>
              <a:gd name="connsiteY60" fmla="*/ 6343422 h 6892556"/>
              <a:gd name="connsiteX61" fmla="*/ 5775613 w 5847052"/>
              <a:gd name="connsiteY61" fmla="*/ 6593679 h 6892556"/>
              <a:gd name="connsiteX62" fmla="*/ 5785238 w 5847052"/>
              <a:gd name="connsiteY62" fmla="*/ 6689932 h 6892556"/>
              <a:gd name="connsiteX63" fmla="*/ 5804489 w 5847052"/>
              <a:gd name="connsiteY63" fmla="*/ 6766934 h 6892556"/>
              <a:gd name="connsiteX64" fmla="*/ 5823739 w 5847052"/>
              <a:gd name="connsiteY64" fmla="*/ 6892062 h 6892556"/>
              <a:gd name="connsiteX65" fmla="*/ 5833365 w 5847052"/>
              <a:gd name="connsiteY65" fmla="*/ 6809061 h 6892556"/>
              <a:gd name="connsiteX66" fmla="*/ 5621609 w 5847052"/>
              <a:gd name="connsiteY66" fmla="*/ 6770301 h 6892556"/>
              <a:gd name="connsiteX67" fmla="*/ 5544607 w 5847052"/>
              <a:gd name="connsiteY67" fmla="*/ 6770040 h 6892556"/>
              <a:gd name="connsiteX68" fmla="*/ 5265474 w 5847052"/>
              <a:gd name="connsiteY68" fmla="*/ 6760157 h 6892556"/>
              <a:gd name="connsiteX69" fmla="*/ 3407799 w 5847052"/>
              <a:gd name="connsiteY69" fmla="*/ 6759640 h 6892556"/>
              <a:gd name="connsiteX70" fmla="*/ 2349020 w 5847052"/>
              <a:gd name="connsiteY70" fmla="*/ 6759381 h 6892556"/>
              <a:gd name="connsiteX71" fmla="*/ 1232488 w 5847052"/>
              <a:gd name="connsiteY71" fmla="*/ 6759122 h 6892556"/>
              <a:gd name="connsiteX72" fmla="*/ 385465 w 5847052"/>
              <a:gd name="connsiteY72" fmla="*/ 6777595 h 6892556"/>
              <a:gd name="connsiteX73" fmla="*/ 192960 w 5847052"/>
              <a:gd name="connsiteY73" fmla="*/ 6754108 h 6892556"/>
              <a:gd name="connsiteX74" fmla="*/ 48581 w 5847052"/>
              <a:gd name="connsiteY74" fmla="*/ 6739871 h 6892556"/>
              <a:gd name="connsiteX75" fmla="*/ 38957 w 5847052"/>
              <a:gd name="connsiteY75" fmla="*/ 6166543 h 6892556"/>
              <a:gd name="connsiteX76" fmla="*/ 48581 w 5847052"/>
              <a:gd name="connsiteY76" fmla="*/ 5929536 h 6892556"/>
              <a:gd name="connsiteX77" fmla="*/ 19706 w 5847052"/>
              <a:gd name="connsiteY77" fmla="*/ 4612037 h 6892556"/>
              <a:gd name="connsiteX78" fmla="*/ 19706 w 5847052"/>
              <a:gd name="connsiteY78" fmla="*/ 2900686 h 6892556"/>
              <a:gd name="connsiteX79" fmla="*/ 10082 w 5847052"/>
              <a:gd name="connsiteY79" fmla="*/ 2262312 h 6892556"/>
              <a:gd name="connsiteX80" fmla="*/ 19707 w 5847052"/>
              <a:gd name="connsiteY80" fmla="*/ 1353393 h 6892556"/>
              <a:gd name="connsiteX81" fmla="*/ 29331 w 5847052"/>
              <a:gd name="connsiteY81" fmla="*/ 1093253 h 6892556"/>
              <a:gd name="connsiteX82" fmla="*/ 19706 w 5847052"/>
              <a:gd name="connsiteY82" fmla="*/ 853398 h 6892556"/>
              <a:gd name="connsiteX83" fmla="*/ 29330 w 5847052"/>
              <a:gd name="connsiteY83" fmla="*/ 568524 h 6892556"/>
              <a:gd name="connsiteX84" fmla="*/ 38956 w 5847052"/>
              <a:gd name="connsiteY84" fmla="*/ 111734 h 6892556"/>
              <a:gd name="connsiteX85" fmla="*/ 529844 w 5847052"/>
              <a:gd name="connsiteY85" fmla="*/ 83117 h 6892556"/>
              <a:gd name="connsiteX86" fmla="*/ 2349020 w 5847052"/>
              <a:gd name="connsiteY86" fmla="*/ 82858 h 6892556"/>
              <a:gd name="connsiteX87" fmla="*/ 4148943 w 5847052"/>
              <a:gd name="connsiteY87" fmla="*/ 92743 h 6892556"/>
              <a:gd name="connsiteX88" fmla="*/ 4610957 w 5847052"/>
              <a:gd name="connsiteY88" fmla="*/ 93520 h 6892556"/>
              <a:gd name="connsiteX89" fmla="*/ 4774586 w 5847052"/>
              <a:gd name="connsiteY89" fmla="*/ 374 h 6892556"/>
              <a:gd name="connsiteX90" fmla="*/ 4880464 w 5847052"/>
              <a:gd name="connsiteY90" fmla="*/ 84930 h 6892556"/>
              <a:gd name="connsiteX91" fmla="*/ 5063344 w 5847052"/>
              <a:gd name="connsiteY91" fmla="*/ 9999 h 6892556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10957 w 5847052"/>
              <a:gd name="connsiteY88" fmla="*/ 83523 h 6882559"/>
              <a:gd name="connsiteX89" fmla="*/ 4774586 w 5847052"/>
              <a:gd name="connsiteY89" fmla="*/ 93406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10957 w 5847052"/>
              <a:gd name="connsiteY88" fmla="*/ 83523 h 6882559"/>
              <a:gd name="connsiteX89" fmla="*/ 4784211 w 5847052"/>
              <a:gd name="connsiteY89" fmla="*/ 55940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01332 w 5847052"/>
              <a:gd name="connsiteY88" fmla="*/ 46057 h 6882559"/>
              <a:gd name="connsiteX89" fmla="*/ 4784211 w 5847052"/>
              <a:gd name="connsiteY89" fmla="*/ 55940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57979 w 5847052"/>
              <a:gd name="connsiteY35" fmla="*/ 3959384 h 6837831"/>
              <a:gd name="connsiteX36" fmla="*/ 5477230 w 5847052"/>
              <a:gd name="connsiteY36" fmla="*/ 4017135 h 6837831"/>
              <a:gd name="connsiteX37" fmla="*/ 5486855 w 5847052"/>
              <a:gd name="connsiteY37" fmla="*/ 4055636 h 6837831"/>
              <a:gd name="connsiteX38" fmla="*/ 5506106 w 5847052"/>
              <a:gd name="connsiteY38" fmla="*/ 4113388 h 6837831"/>
              <a:gd name="connsiteX39" fmla="*/ 5496480 w 5847052"/>
              <a:gd name="connsiteY39" fmla="*/ 4286643 h 6837831"/>
              <a:gd name="connsiteX40" fmla="*/ 5477230 w 5847052"/>
              <a:gd name="connsiteY40" fmla="*/ 4382895 h 6837831"/>
              <a:gd name="connsiteX41" fmla="*/ 5486855 w 5847052"/>
              <a:gd name="connsiteY41" fmla="*/ 4440647 h 6837831"/>
              <a:gd name="connsiteX42" fmla="*/ 5525356 w 5847052"/>
              <a:gd name="connsiteY42" fmla="*/ 4459897 h 6837831"/>
              <a:gd name="connsiteX43" fmla="*/ 5515731 w 5847052"/>
              <a:gd name="connsiteY43" fmla="*/ 4517649 h 6837831"/>
              <a:gd name="connsiteX44" fmla="*/ 5486855 w 5847052"/>
              <a:gd name="connsiteY44" fmla="*/ 4613902 h 6837831"/>
              <a:gd name="connsiteX45" fmla="*/ 5457979 w 5847052"/>
              <a:gd name="connsiteY45" fmla="*/ 4767906 h 6837831"/>
              <a:gd name="connsiteX46" fmla="*/ 5448354 w 5847052"/>
              <a:gd name="connsiteY46" fmla="*/ 4816032 h 6837831"/>
              <a:gd name="connsiteX47" fmla="*/ 5457979 w 5847052"/>
              <a:gd name="connsiteY47" fmla="*/ 4902660 h 6837831"/>
              <a:gd name="connsiteX48" fmla="*/ 5477230 w 5847052"/>
              <a:gd name="connsiteY48" fmla="*/ 4931535 h 6837831"/>
              <a:gd name="connsiteX49" fmla="*/ 5496480 w 5847052"/>
              <a:gd name="connsiteY49" fmla="*/ 5027788 h 6837831"/>
              <a:gd name="connsiteX50" fmla="*/ 5506106 w 5847052"/>
              <a:gd name="connsiteY50" fmla="*/ 5152916 h 6837831"/>
              <a:gd name="connsiteX51" fmla="*/ 5525356 w 5847052"/>
              <a:gd name="connsiteY51" fmla="*/ 5210668 h 6837831"/>
              <a:gd name="connsiteX52" fmla="*/ 5544607 w 5847052"/>
              <a:gd name="connsiteY52" fmla="*/ 5287670 h 6837831"/>
              <a:gd name="connsiteX53" fmla="*/ 5563857 w 5847052"/>
              <a:gd name="connsiteY53" fmla="*/ 5432049 h 6837831"/>
              <a:gd name="connsiteX54" fmla="*/ 5573483 w 5847052"/>
              <a:gd name="connsiteY54" fmla="*/ 5480175 h 6837831"/>
              <a:gd name="connsiteX55" fmla="*/ 5611984 w 5847052"/>
              <a:gd name="connsiteY55" fmla="*/ 5489801 h 6837831"/>
              <a:gd name="connsiteX56" fmla="*/ 5650485 w 5847052"/>
              <a:gd name="connsiteY56" fmla="*/ 5603524 h 6837831"/>
              <a:gd name="connsiteX57" fmla="*/ 5660110 w 5847052"/>
              <a:gd name="connsiteY57" fmla="*/ 6182820 h 6837831"/>
              <a:gd name="connsiteX58" fmla="*/ 5717862 w 5847052"/>
              <a:gd name="connsiteY58" fmla="*/ 6230946 h 6837831"/>
              <a:gd name="connsiteX59" fmla="*/ 5746737 w 5847052"/>
              <a:gd name="connsiteY59" fmla="*/ 6259822 h 6837831"/>
              <a:gd name="connsiteX60" fmla="*/ 5756363 w 5847052"/>
              <a:gd name="connsiteY60" fmla="*/ 6288697 h 6837831"/>
              <a:gd name="connsiteX61" fmla="*/ 5775613 w 5847052"/>
              <a:gd name="connsiteY61" fmla="*/ 6538954 h 6837831"/>
              <a:gd name="connsiteX62" fmla="*/ 5785238 w 5847052"/>
              <a:gd name="connsiteY62" fmla="*/ 6635207 h 6837831"/>
              <a:gd name="connsiteX63" fmla="*/ 5804489 w 5847052"/>
              <a:gd name="connsiteY63" fmla="*/ 6712209 h 6837831"/>
              <a:gd name="connsiteX64" fmla="*/ 5823739 w 5847052"/>
              <a:gd name="connsiteY64" fmla="*/ 6837337 h 6837831"/>
              <a:gd name="connsiteX65" fmla="*/ 5833365 w 5847052"/>
              <a:gd name="connsiteY65" fmla="*/ 6754336 h 6837831"/>
              <a:gd name="connsiteX66" fmla="*/ 5621609 w 5847052"/>
              <a:gd name="connsiteY66" fmla="*/ 6715576 h 6837831"/>
              <a:gd name="connsiteX67" fmla="*/ 5544607 w 5847052"/>
              <a:gd name="connsiteY67" fmla="*/ 6715315 h 6837831"/>
              <a:gd name="connsiteX68" fmla="*/ 5265474 w 5847052"/>
              <a:gd name="connsiteY68" fmla="*/ 6705432 h 6837831"/>
              <a:gd name="connsiteX69" fmla="*/ 3407799 w 5847052"/>
              <a:gd name="connsiteY69" fmla="*/ 6704915 h 6837831"/>
              <a:gd name="connsiteX70" fmla="*/ 2349020 w 5847052"/>
              <a:gd name="connsiteY70" fmla="*/ 6704656 h 6837831"/>
              <a:gd name="connsiteX71" fmla="*/ 1232488 w 5847052"/>
              <a:gd name="connsiteY71" fmla="*/ 6704397 h 6837831"/>
              <a:gd name="connsiteX72" fmla="*/ 385465 w 5847052"/>
              <a:gd name="connsiteY72" fmla="*/ 6722870 h 6837831"/>
              <a:gd name="connsiteX73" fmla="*/ 192960 w 5847052"/>
              <a:gd name="connsiteY73" fmla="*/ 6699383 h 6837831"/>
              <a:gd name="connsiteX74" fmla="*/ 48581 w 5847052"/>
              <a:gd name="connsiteY74" fmla="*/ 6685146 h 6837831"/>
              <a:gd name="connsiteX75" fmla="*/ 38957 w 5847052"/>
              <a:gd name="connsiteY75" fmla="*/ 6111818 h 6837831"/>
              <a:gd name="connsiteX76" fmla="*/ 48581 w 5847052"/>
              <a:gd name="connsiteY76" fmla="*/ 5874811 h 6837831"/>
              <a:gd name="connsiteX77" fmla="*/ 19706 w 5847052"/>
              <a:gd name="connsiteY77" fmla="*/ 4557312 h 6837831"/>
              <a:gd name="connsiteX78" fmla="*/ 19706 w 5847052"/>
              <a:gd name="connsiteY78" fmla="*/ 2845961 h 6837831"/>
              <a:gd name="connsiteX79" fmla="*/ 10082 w 5847052"/>
              <a:gd name="connsiteY79" fmla="*/ 2207587 h 6837831"/>
              <a:gd name="connsiteX80" fmla="*/ 19707 w 5847052"/>
              <a:gd name="connsiteY80" fmla="*/ 1298668 h 6837831"/>
              <a:gd name="connsiteX81" fmla="*/ 29331 w 5847052"/>
              <a:gd name="connsiteY81" fmla="*/ 1038528 h 6837831"/>
              <a:gd name="connsiteX82" fmla="*/ 19706 w 5847052"/>
              <a:gd name="connsiteY82" fmla="*/ 798673 h 6837831"/>
              <a:gd name="connsiteX83" fmla="*/ 29330 w 5847052"/>
              <a:gd name="connsiteY83" fmla="*/ 513799 h 6837831"/>
              <a:gd name="connsiteX84" fmla="*/ 38956 w 5847052"/>
              <a:gd name="connsiteY84" fmla="*/ 57009 h 6837831"/>
              <a:gd name="connsiteX85" fmla="*/ 529844 w 5847052"/>
              <a:gd name="connsiteY85" fmla="*/ 28392 h 6837831"/>
              <a:gd name="connsiteX86" fmla="*/ 2349020 w 5847052"/>
              <a:gd name="connsiteY86" fmla="*/ 28133 h 6837831"/>
              <a:gd name="connsiteX87" fmla="*/ 4148943 w 5847052"/>
              <a:gd name="connsiteY87" fmla="*/ 38018 h 6837831"/>
              <a:gd name="connsiteX88" fmla="*/ 4601332 w 5847052"/>
              <a:gd name="connsiteY88" fmla="*/ 1329 h 6837831"/>
              <a:gd name="connsiteX89" fmla="*/ 4784211 w 5847052"/>
              <a:gd name="connsiteY89" fmla="*/ 11212 h 6837831"/>
              <a:gd name="connsiteX90" fmla="*/ 4880464 w 5847052"/>
              <a:gd name="connsiteY90" fmla="*/ 30205 h 6837831"/>
              <a:gd name="connsiteX91" fmla="*/ 4995968 w 5847052"/>
              <a:gd name="connsiteY91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525356 w 5847052"/>
              <a:gd name="connsiteY43" fmla="*/ 4459897 h 6837831"/>
              <a:gd name="connsiteX44" fmla="*/ 5515731 w 5847052"/>
              <a:gd name="connsiteY44" fmla="*/ 4517649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525356 w 5847052"/>
              <a:gd name="connsiteY43" fmla="*/ 4459897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08235 w 5847052"/>
              <a:gd name="connsiteY60" fmla="*/ 6297288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660111 w 5847052"/>
              <a:gd name="connsiteY59" fmla="*/ 6259044 h 6837831"/>
              <a:gd name="connsiteX60" fmla="*/ 5708235 w 5847052"/>
              <a:gd name="connsiteY60" fmla="*/ 6297288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38901"/>
              <a:gd name="connsiteY0" fmla="*/ 48938 h 6755037"/>
              <a:gd name="connsiteX1" fmla="*/ 5044093 w 5838901"/>
              <a:gd name="connsiteY1" fmla="*/ 32276 h 6755037"/>
              <a:gd name="connsiteX2" fmla="*/ 5063344 w 5838901"/>
              <a:gd name="connsiteY2" fmla="*/ 244032 h 6755037"/>
              <a:gd name="connsiteX3" fmla="*/ 5044093 w 5838901"/>
              <a:gd name="connsiteY3" fmla="*/ 417287 h 6755037"/>
              <a:gd name="connsiteX4" fmla="*/ 5015217 w 5838901"/>
              <a:gd name="connsiteY4" fmla="*/ 580916 h 6755037"/>
              <a:gd name="connsiteX5" fmla="*/ 5005592 w 5838901"/>
              <a:gd name="connsiteY5" fmla="*/ 619417 h 6755037"/>
              <a:gd name="connsiteX6" fmla="*/ 4986342 w 5838901"/>
              <a:gd name="connsiteY6" fmla="*/ 686794 h 6755037"/>
              <a:gd name="connsiteX7" fmla="*/ 4976716 w 5838901"/>
              <a:gd name="connsiteY7" fmla="*/ 802297 h 6755037"/>
              <a:gd name="connsiteX8" fmla="*/ 4967091 w 5838901"/>
              <a:gd name="connsiteY8" fmla="*/ 1052554 h 6755037"/>
              <a:gd name="connsiteX9" fmla="*/ 4957466 w 5838901"/>
              <a:gd name="connsiteY9" fmla="*/ 1148807 h 6755037"/>
              <a:gd name="connsiteX10" fmla="*/ 4967091 w 5838901"/>
              <a:gd name="connsiteY10" fmla="*/ 1437565 h 6755037"/>
              <a:gd name="connsiteX11" fmla="*/ 4995967 w 5838901"/>
              <a:gd name="connsiteY11" fmla="*/ 1553068 h 6755037"/>
              <a:gd name="connsiteX12" fmla="*/ 5034468 w 5838901"/>
              <a:gd name="connsiteY12" fmla="*/ 1581944 h 6755037"/>
              <a:gd name="connsiteX13" fmla="*/ 5053718 w 5838901"/>
              <a:gd name="connsiteY13" fmla="*/ 1610820 h 6755037"/>
              <a:gd name="connsiteX14" fmla="*/ 5072969 w 5838901"/>
              <a:gd name="connsiteY14" fmla="*/ 1726323 h 6755037"/>
              <a:gd name="connsiteX15" fmla="*/ 5092219 w 5838901"/>
              <a:gd name="connsiteY15" fmla="*/ 1822575 h 6755037"/>
              <a:gd name="connsiteX16" fmla="*/ 5121095 w 5838901"/>
              <a:gd name="connsiteY16" fmla="*/ 1861076 h 6755037"/>
              <a:gd name="connsiteX17" fmla="*/ 5149971 w 5838901"/>
              <a:gd name="connsiteY17" fmla="*/ 2111333 h 6755037"/>
              <a:gd name="connsiteX18" fmla="*/ 5178847 w 5838901"/>
              <a:gd name="connsiteY18" fmla="*/ 2140209 h 6755037"/>
              <a:gd name="connsiteX19" fmla="*/ 5226973 w 5838901"/>
              <a:gd name="connsiteY19" fmla="*/ 2197961 h 6755037"/>
              <a:gd name="connsiteX20" fmla="*/ 5246224 w 5838901"/>
              <a:gd name="connsiteY20" fmla="*/ 2332714 h 6755037"/>
              <a:gd name="connsiteX21" fmla="*/ 5265474 w 5838901"/>
              <a:gd name="connsiteY21" fmla="*/ 2688849 h 6755037"/>
              <a:gd name="connsiteX22" fmla="*/ 5284725 w 5838901"/>
              <a:gd name="connsiteY22" fmla="*/ 2765851 h 6755037"/>
              <a:gd name="connsiteX23" fmla="*/ 5294350 w 5838901"/>
              <a:gd name="connsiteY23" fmla="*/ 2804352 h 6755037"/>
              <a:gd name="connsiteX24" fmla="*/ 5313600 w 5838901"/>
              <a:gd name="connsiteY24" fmla="*/ 2852478 h 6755037"/>
              <a:gd name="connsiteX25" fmla="*/ 5342476 w 5838901"/>
              <a:gd name="connsiteY25" fmla="*/ 2871729 h 6755037"/>
              <a:gd name="connsiteX26" fmla="*/ 5361727 w 5838901"/>
              <a:gd name="connsiteY26" fmla="*/ 3006483 h 6755037"/>
              <a:gd name="connsiteX27" fmla="*/ 5390603 w 5838901"/>
              <a:gd name="connsiteY27" fmla="*/ 3064234 h 6755037"/>
              <a:gd name="connsiteX28" fmla="*/ 5400228 w 5838901"/>
              <a:gd name="connsiteY28" fmla="*/ 3131611 h 6755037"/>
              <a:gd name="connsiteX29" fmla="*/ 5409853 w 5838901"/>
              <a:gd name="connsiteY29" fmla="*/ 3160487 h 6755037"/>
              <a:gd name="connsiteX30" fmla="*/ 5419478 w 5838901"/>
              <a:gd name="connsiteY30" fmla="*/ 3218238 h 6755037"/>
              <a:gd name="connsiteX31" fmla="*/ 5438729 w 5838901"/>
              <a:gd name="connsiteY31" fmla="*/ 3275990 h 6755037"/>
              <a:gd name="connsiteX32" fmla="*/ 5448354 w 5838901"/>
              <a:gd name="connsiteY32" fmla="*/ 3304866 h 6755037"/>
              <a:gd name="connsiteX33" fmla="*/ 5477230 w 5838901"/>
              <a:gd name="connsiteY33" fmla="*/ 3420369 h 6755037"/>
              <a:gd name="connsiteX34" fmla="*/ 5496480 w 5838901"/>
              <a:gd name="connsiteY34" fmla="*/ 3583998 h 6755037"/>
              <a:gd name="connsiteX35" fmla="*/ 5477228 w 5838901"/>
              <a:gd name="connsiteY35" fmla="*/ 3833286 h 6755037"/>
              <a:gd name="connsiteX36" fmla="*/ 5457979 w 5838901"/>
              <a:gd name="connsiteY36" fmla="*/ 3959384 h 6755037"/>
              <a:gd name="connsiteX37" fmla="*/ 5477230 w 5838901"/>
              <a:gd name="connsiteY37" fmla="*/ 4017135 h 6755037"/>
              <a:gd name="connsiteX38" fmla="*/ 5486855 w 5838901"/>
              <a:gd name="connsiteY38" fmla="*/ 4055636 h 6755037"/>
              <a:gd name="connsiteX39" fmla="*/ 5506106 w 5838901"/>
              <a:gd name="connsiteY39" fmla="*/ 4113388 h 6755037"/>
              <a:gd name="connsiteX40" fmla="*/ 5496480 w 5838901"/>
              <a:gd name="connsiteY40" fmla="*/ 4286643 h 6755037"/>
              <a:gd name="connsiteX41" fmla="*/ 5477230 w 5838901"/>
              <a:gd name="connsiteY41" fmla="*/ 4382895 h 6755037"/>
              <a:gd name="connsiteX42" fmla="*/ 5486855 w 5838901"/>
              <a:gd name="connsiteY42" fmla="*/ 4440647 h 6755037"/>
              <a:gd name="connsiteX43" fmla="*/ 5486855 w 5838901"/>
              <a:gd name="connsiteY43" fmla="*/ 4506728 h 6755037"/>
              <a:gd name="connsiteX44" fmla="*/ 5477230 w 5838901"/>
              <a:gd name="connsiteY44" fmla="*/ 4573847 h 6755037"/>
              <a:gd name="connsiteX45" fmla="*/ 5486855 w 5838901"/>
              <a:gd name="connsiteY45" fmla="*/ 4613902 h 6755037"/>
              <a:gd name="connsiteX46" fmla="*/ 5457979 w 5838901"/>
              <a:gd name="connsiteY46" fmla="*/ 4767906 h 6755037"/>
              <a:gd name="connsiteX47" fmla="*/ 5448354 w 5838901"/>
              <a:gd name="connsiteY47" fmla="*/ 4816032 h 6755037"/>
              <a:gd name="connsiteX48" fmla="*/ 5457979 w 5838901"/>
              <a:gd name="connsiteY48" fmla="*/ 4902660 h 6755037"/>
              <a:gd name="connsiteX49" fmla="*/ 5477230 w 5838901"/>
              <a:gd name="connsiteY49" fmla="*/ 4931535 h 6755037"/>
              <a:gd name="connsiteX50" fmla="*/ 5496480 w 5838901"/>
              <a:gd name="connsiteY50" fmla="*/ 5027788 h 6755037"/>
              <a:gd name="connsiteX51" fmla="*/ 5506106 w 5838901"/>
              <a:gd name="connsiteY51" fmla="*/ 5152916 h 6755037"/>
              <a:gd name="connsiteX52" fmla="*/ 5525356 w 5838901"/>
              <a:gd name="connsiteY52" fmla="*/ 5210668 h 6755037"/>
              <a:gd name="connsiteX53" fmla="*/ 5544607 w 5838901"/>
              <a:gd name="connsiteY53" fmla="*/ 5287670 h 6755037"/>
              <a:gd name="connsiteX54" fmla="*/ 5563857 w 5838901"/>
              <a:gd name="connsiteY54" fmla="*/ 5432049 h 6755037"/>
              <a:gd name="connsiteX55" fmla="*/ 5573483 w 5838901"/>
              <a:gd name="connsiteY55" fmla="*/ 5480175 h 6755037"/>
              <a:gd name="connsiteX56" fmla="*/ 5611984 w 5838901"/>
              <a:gd name="connsiteY56" fmla="*/ 5489801 h 6755037"/>
              <a:gd name="connsiteX57" fmla="*/ 5650485 w 5838901"/>
              <a:gd name="connsiteY57" fmla="*/ 5603524 h 6755037"/>
              <a:gd name="connsiteX58" fmla="*/ 5660110 w 5838901"/>
              <a:gd name="connsiteY58" fmla="*/ 6182820 h 6755037"/>
              <a:gd name="connsiteX59" fmla="*/ 5660111 w 5838901"/>
              <a:gd name="connsiteY59" fmla="*/ 6259044 h 6755037"/>
              <a:gd name="connsiteX60" fmla="*/ 5708235 w 5838901"/>
              <a:gd name="connsiteY60" fmla="*/ 6297288 h 6755037"/>
              <a:gd name="connsiteX61" fmla="*/ 5737112 w 5838901"/>
              <a:gd name="connsiteY61" fmla="*/ 6354262 h 6755037"/>
              <a:gd name="connsiteX62" fmla="*/ 5775613 w 5838901"/>
              <a:gd name="connsiteY62" fmla="*/ 6538954 h 6755037"/>
              <a:gd name="connsiteX63" fmla="*/ 5785238 w 5838901"/>
              <a:gd name="connsiteY63" fmla="*/ 6635207 h 6755037"/>
              <a:gd name="connsiteX64" fmla="*/ 5804489 w 5838901"/>
              <a:gd name="connsiteY64" fmla="*/ 6712209 h 6755037"/>
              <a:gd name="connsiteX65" fmla="*/ 5779289 w 5838901"/>
              <a:gd name="connsiteY65" fmla="*/ 6738471 h 6755037"/>
              <a:gd name="connsiteX66" fmla="*/ 5833365 w 5838901"/>
              <a:gd name="connsiteY66" fmla="*/ 6754336 h 6755037"/>
              <a:gd name="connsiteX67" fmla="*/ 5621609 w 5838901"/>
              <a:gd name="connsiteY67" fmla="*/ 6715576 h 6755037"/>
              <a:gd name="connsiteX68" fmla="*/ 5544607 w 5838901"/>
              <a:gd name="connsiteY68" fmla="*/ 6715315 h 6755037"/>
              <a:gd name="connsiteX69" fmla="*/ 5265474 w 5838901"/>
              <a:gd name="connsiteY69" fmla="*/ 6705432 h 6755037"/>
              <a:gd name="connsiteX70" fmla="*/ 3407799 w 5838901"/>
              <a:gd name="connsiteY70" fmla="*/ 6704915 h 6755037"/>
              <a:gd name="connsiteX71" fmla="*/ 2349020 w 5838901"/>
              <a:gd name="connsiteY71" fmla="*/ 6704656 h 6755037"/>
              <a:gd name="connsiteX72" fmla="*/ 1232488 w 5838901"/>
              <a:gd name="connsiteY72" fmla="*/ 6704397 h 6755037"/>
              <a:gd name="connsiteX73" fmla="*/ 385465 w 5838901"/>
              <a:gd name="connsiteY73" fmla="*/ 6722870 h 6755037"/>
              <a:gd name="connsiteX74" fmla="*/ 192960 w 5838901"/>
              <a:gd name="connsiteY74" fmla="*/ 6699383 h 6755037"/>
              <a:gd name="connsiteX75" fmla="*/ 48581 w 5838901"/>
              <a:gd name="connsiteY75" fmla="*/ 6685146 h 6755037"/>
              <a:gd name="connsiteX76" fmla="*/ 38957 w 5838901"/>
              <a:gd name="connsiteY76" fmla="*/ 6111818 h 6755037"/>
              <a:gd name="connsiteX77" fmla="*/ 48581 w 5838901"/>
              <a:gd name="connsiteY77" fmla="*/ 5874811 h 6755037"/>
              <a:gd name="connsiteX78" fmla="*/ 19706 w 5838901"/>
              <a:gd name="connsiteY78" fmla="*/ 4557312 h 6755037"/>
              <a:gd name="connsiteX79" fmla="*/ 19706 w 5838901"/>
              <a:gd name="connsiteY79" fmla="*/ 2845961 h 6755037"/>
              <a:gd name="connsiteX80" fmla="*/ 10082 w 5838901"/>
              <a:gd name="connsiteY80" fmla="*/ 2207587 h 6755037"/>
              <a:gd name="connsiteX81" fmla="*/ 19707 w 5838901"/>
              <a:gd name="connsiteY81" fmla="*/ 1298668 h 6755037"/>
              <a:gd name="connsiteX82" fmla="*/ 29331 w 5838901"/>
              <a:gd name="connsiteY82" fmla="*/ 1038528 h 6755037"/>
              <a:gd name="connsiteX83" fmla="*/ 19706 w 5838901"/>
              <a:gd name="connsiteY83" fmla="*/ 798673 h 6755037"/>
              <a:gd name="connsiteX84" fmla="*/ 29330 w 5838901"/>
              <a:gd name="connsiteY84" fmla="*/ 513799 h 6755037"/>
              <a:gd name="connsiteX85" fmla="*/ 38956 w 5838901"/>
              <a:gd name="connsiteY85" fmla="*/ 57009 h 6755037"/>
              <a:gd name="connsiteX86" fmla="*/ 529844 w 5838901"/>
              <a:gd name="connsiteY86" fmla="*/ 28392 h 6755037"/>
              <a:gd name="connsiteX87" fmla="*/ 2349020 w 5838901"/>
              <a:gd name="connsiteY87" fmla="*/ 28133 h 6755037"/>
              <a:gd name="connsiteX88" fmla="*/ 4148943 w 5838901"/>
              <a:gd name="connsiteY88" fmla="*/ 38018 h 6755037"/>
              <a:gd name="connsiteX89" fmla="*/ 4601332 w 5838901"/>
              <a:gd name="connsiteY89" fmla="*/ 1329 h 6755037"/>
              <a:gd name="connsiteX90" fmla="*/ 4784211 w 5838901"/>
              <a:gd name="connsiteY90" fmla="*/ 11212 h 6755037"/>
              <a:gd name="connsiteX91" fmla="*/ 4880464 w 5838901"/>
              <a:gd name="connsiteY91" fmla="*/ 30205 h 6755037"/>
              <a:gd name="connsiteX92" fmla="*/ 4995968 w 5838901"/>
              <a:gd name="connsiteY92" fmla="*/ 48938 h 6755037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611984 w 5804533"/>
              <a:gd name="connsiteY56" fmla="*/ 5489801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611984 w 5804533"/>
              <a:gd name="connsiteY56" fmla="*/ 5489801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597697 w 5804533"/>
              <a:gd name="connsiteY56" fmla="*/ 5515290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804533" h="6739095">
                <a:moveTo>
                  <a:pt x="4995968" y="48938"/>
                </a:moveTo>
                <a:cubicBezTo>
                  <a:pt x="5023239" y="49283"/>
                  <a:pt x="5032864" y="-240"/>
                  <a:pt x="5044093" y="32276"/>
                </a:cubicBezTo>
                <a:cubicBezTo>
                  <a:pt x="5055322" y="64792"/>
                  <a:pt x="5043163" y="163316"/>
                  <a:pt x="5063344" y="244032"/>
                </a:cubicBezTo>
                <a:cubicBezTo>
                  <a:pt x="5056927" y="301784"/>
                  <a:pt x="5049517" y="359434"/>
                  <a:pt x="5044093" y="417287"/>
                </a:cubicBezTo>
                <a:cubicBezTo>
                  <a:pt x="5029844" y="569280"/>
                  <a:pt x="5060425" y="513108"/>
                  <a:pt x="5015217" y="580916"/>
                </a:cubicBezTo>
                <a:cubicBezTo>
                  <a:pt x="5012009" y="593750"/>
                  <a:pt x="5009073" y="606654"/>
                  <a:pt x="5005592" y="619417"/>
                </a:cubicBezTo>
                <a:cubicBezTo>
                  <a:pt x="4999446" y="641952"/>
                  <a:pt x="4989985" y="663722"/>
                  <a:pt x="4986342" y="686794"/>
                </a:cubicBezTo>
                <a:cubicBezTo>
                  <a:pt x="4980316" y="724956"/>
                  <a:pt x="4979925" y="763796"/>
                  <a:pt x="4976716" y="802297"/>
                </a:cubicBezTo>
                <a:cubicBezTo>
                  <a:pt x="4973508" y="885716"/>
                  <a:pt x="4971722" y="969202"/>
                  <a:pt x="4967091" y="1052554"/>
                </a:cubicBezTo>
                <a:cubicBezTo>
                  <a:pt x="4965302" y="1084749"/>
                  <a:pt x="4957466" y="1116563"/>
                  <a:pt x="4957466" y="1148807"/>
                </a:cubicBezTo>
                <a:cubicBezTo>
                  <a:pt x="4957466" y="1245113"/>
                  <a:pt x="4961893" y="1341399"/>
                  <a:pt x="4967091" y="1437565"/>
                </a:cubicBezTo>
                <a:cubicBezTo>
                  <a:pt x="4968605" y="1465578"/>
                  <a:pt x="4976328" y="1526883"/>
                  <a:pt x="4995967" y="1553068"/>
                </a:cubicBezTo>
                <a:cubicBezTo>
                  <a:pt x="5005592" y="1565902"/>
                  <a:pt x="5021634" y="1572319"/>
                  <a:pt x="5034468" y="1581944"/>
                </a:cubicBezTo>
                <a:cubicBezTo>
                  <a:pt x="5040885" y="1591569"/>
                  <a:pt x="5048545" y="1600473"/>
                  <a:pt x="5053718" y="1610820"/>
                </a:cubicBezTo>
                <a:cubicBezTo>
                  <a:pt x="5070023" y="1643430"/>
                  <a:pt x="5069409" y="1697845"/>
                  <a:pt x="5072969" y="1726323"/>
                </a:cubicBezTo>
                <a:cubicBezTo>
                  <a:pt x="5074746" y="1740542"/>
                  <a:pt x="5079571" y="1800441"/>
                  <a:pt x="5092219" y="1822575"/>
                </a:cubicBezTo>
                <a:cubicBezTo>
                  <a:pt x="5100178" y="1836503"/>
                  <a:pt x="5111470" y="1848242"/>
                  <a:pt x="5121095" y="1861076"/>
                </a:cubicBezTo>
                <a:cubicBezTo>
                  <a:pt x="5130720" y="1944495"/>
                  <a:pt x="5132958" y="2029102"/>
                  <a:pt x="5149971" y="2111333"/>
                </a:cubicBezTo>
                <a:cubicBezTo>
                  <a:pt x="5152729" y="2124663"/>
                  <a:pt x="5171633" y="2128666"/>
                  <a:pt x="5178847" y="2140209"/>
                </a:cubicBezTo>
                <a:cubicBezTo>
                  <a:pt x="5218221" y="2203208"/>
                  <a:pt x="5172101" y="2179669"/>
                  <a:pt x="5226973" y="2197961"/>
                </a:cubicBezTo>
                <a:cubicBezTo>
                  <a:pt x="5241724" y="2256968"/>
                  <a:pt x="5241848" y="2249564"/>
                  <a:pt x="5246224" y="2332714"/>
                </a:cubicBezTo>
                <a:cubicBezTo>
                  <a:pt x="5254801" y="2495667"/>
                  <a:pt x="5246596" y="2556701"/>
                  <a:pt x="5265474" y="2688849"/>
                </a:cubicBezTo>
                <a:cubicBezTo>
                  <a:pt x="5273862" y="2747564"/>
                  <a:pt x="5271927" y="2721058"/>
                  <a:pt x="5284725" y="2765851"/>
                </a:cubicBezTo>
                <a:cubicBezTo>
                  <a:pt x="5288359" y="2778571"/>
                  <a:pt x="5290167" y="2791802"/>
                  <a:pt x="5294350" y="2804352"/>
                </a:cubicBezTo>
                <a:cubicBezTo>
                  <a:pt x="5299814" y="2820743"/>
                  <a:pt x="5303558" y="2838419"/>
                  <a:pt x="5313600" y="2852478"/>
                </a:cubicBezTo>
                <a:cubicBezTo>
                  <a:pt x="5320324" y="2861892"/>
                  <a:pt x="5332851" y="2865312"/>
                  <a:pt x="5342476" y="2871729"/>
                </a:cubicBezTo>
                <a:cubicBezTo>
                  <a:pt x="5344912" y="2896092"/>
                  <a:pt x="5347771" y="2971594"/>
                  <a:pt x="5361727" y="3006483"/>
                </a:cubicBezTo>
                <a:cubicBezTo>
                  <a:pt x="5369720" y="3026466"/>
                  <a:pt x="5380978" y="3044984"/>
                  <a:pt x="5390603" y="3064234"/>
                </a:cubicBezTo>
                <a:cubicBezTo>
                  <a:pt x="5393811" y="3086693"/>
                  <a:pt x="5395779" y="3109365"/>
                  <a:pt x="5400228" y="3131611"/>
                </a:cubicBezTo>
                <a:cubicBezTo>
                  <a:pt x="5402218" y="3141560"/>
                  <a:pt x="5407652" y="3150583"/>
                  <a:pt x="5409853" y="3160487"/>
                </a:cubicBezTo>
                <a:cubicBezTo>
                  <a:pt x="5414086" y="3179538"/>
                  <a:pt x="5414745" y="3199305"/>
                  <a:pt x="5419478" y="3218238"/>
                </a:cubicBezTo>
                <a:cubicBezTo>
                  <a:pt x="5424400" y="3237924"/>
                  <a:pt x="5432312" y="3256739"/>
                  <a:pt x="5438729" y="3275990"/>
                </a:cubicBezTo>
                <a:cubicBezTo>
                  <a:pt x="5441937" y="3285615"/>
                  <a:pt x="5446364" y="3294917"/>
                  <a:pt x="5448354" y="3304866"/>
                </a:cubicBezTo>
                <a:cubicBezTo>
                  <a:pt x="5462560" y="3375896"/>
                  <a:pt x="5453485" y="3337262"/>
                  <a:pt x="5477230" y="3420369"/>
                </a:cubicBezTo>
                <a:cubicBezTo>
                  <a:pt x="5483647" y="3474912"/>
                  <a:pt x="5496480" y="3515179"/>
                  <a:pt x="5496480" y="3583998"/>
                </a:cubicBezTo>
                <a:cubicBezTo>
                  <a:pt x="5496480" y="3652817"/>
                  <a:pt x="5483645" y="3770722"/>
                  <a:pt x="5477228" y="3833286"/>
                </a:cubicBezTo>
                <a:cubicBezTo>
                  <a:pt x="5470811" y="3895850"/>
                  <a:pt x="5462791" y="3930304"/>
                  <a:pt x="5457979" y="3959384"/>
                </a:cubicBezTo>
                <a:cubicBezTo>
                  <a:pt x="5464396" y="3978634"/>
                  <a:pt x="5471399" y="3997699"/>
                  <a:pt x="5477230" y="4017135"/>
                </a:cubicBezTo>
                <a:cubicBezTo>
                  <a:pt x="5481031" y="4029806"/>
                  <a:pt x="5483054" y="4042965"/>
                  <a:pt x="5486855" y="4055636"/>
                </a:cubicBezTo>
                <a:cubicBezTo>
                  <a:pt x="5492686" y="4075072"/>
                  <a:pt x="5506106" y="4113388"/>
                  <a:pt x="5506106" y="4113388"/>
                </a:cubicBezTo>
                <a:cubicBezTo>
                  <a:pt x="5502897" y="4171140"/>
                  <a:pt x="5502642" y="4229131"/>
                  <a:pt x="5496480" y="4286643"/>
                </a:cubicBezTo>
                <a:cubicBezTo>
                  <a:pt x="5492994" y="4319176"/>
                  <a:pt x="5477230" y="4382895"/>
                  <a:pt x="5477230" y="4382895"/>
                </a:cubicBezTo>
                <a:cubicBezTo>
                  <a:pt x="5480438" y="4402146"/>
                  <a:pt x="5485251" y="4420008"/>
                  <a:pt x="5486855" y="4440647"/>
                </a:cubicBezTo>
                <a:cubicBezTo>
                  <a:pt x="5488459" y="4461286"/>
                  <a:pt x="5488459" y="4484528"/>
                  <a:pt x="5486855" y="4506728"/>
                </a:cubicBezTo>
                <a:cubicBezTo>
                  <a:pt x="5485251" y="4528928"/>
                  <a:pt x="5477230" y="4555985"/>
                  <a:pt x="5477230" y="4573847"/>
                </a:cubicBezTo>
                <a:cubicBezTo>
                  <a:pt x="5477230" y="4591709"/>
                  <a:pt x="5490064" y="4581559"/>
                  <a:pt x="5486855" y="4613902"/>
                </a:cubicBezTo>
                <a:cubicBezTo>
                  <a:pt x="5483647" y="4646245"/>
                  <a:pt x="5467752" y="4716599"/>
                  <a:pt x="5457979" y="4767906"/>
                </a:cubicBezTo>
                <a:cubicBezTo>
                  <a:pt x="5454918" y="4783977"/>
                  <a:pt x="5448354" y="4816032"/>
                  <a:pt x="5448354" y="4816032"/>
                </a:cubicBezTo>
                <a:cubicBezTo>
                  <a:pt x="5451562" y="4844908"/>
                  <a:pt x="5450932" y="4874474"/>
                  <a:pt x="5457979" y="4902660"/>
                </a:cubicBezTo>
                <a:cubicBezTo>
                  <a:pt x="5460785" y="4913883"/>
                  <a:pt x="5473828" y="4920479"/>
                  <a:pt x="5477230" y="4931535"/>
                </a:cubicBezTo>
                <a:cubicBezTo>
                  <a:pt x="5486852" y="4962808"/>
                  <a:pt x="5490063" y="4995704"/>
                  <a:pt x="5496480" y="5027788"/>
                </a:cubicBezTo>
                <a:cubicBezTo>
                  <a:pt x="5499689" y="5069497"/>
                  <a:pt x="5499582" y="5111595"/>
                  <a:pt x="5506106" y="5152916"/>
                </a:cubicBezTo>
                <a:cubicBezTo>
                  <a:pt x="5509271" y="5172960"/>
                  <a:pt x="5519781" y="5191157"/>
                  <a:pt x="5525356" y="5210668"/>
                </a:cubicBezTo>
                <a:cubicBezTo>
                  <a:pt x="5532624" y="5236107"/>
                  <a:pt x="5538190" y="5262003"/>
                  <a:pt x="5544607" y="5287670"/>
                </a:cubicBezTo>
                <a:cubicBezTo>
                  <a:pt x="5549472" y="5326591"/>
                  <a:pt x="5557217" y="5392208"/>
                  <a:pt x="5563857" y="5432049"/>
                </a:cubicBezTo>
                <a:cubicBezTo>
                  <a:pt x="5566547" y="5448186"/>
                  <a:pt x="5567843" y="5466302"/>
                  <a:pt x="5573483" y="5480175"/>
                </a:cubicBezTo>
                <a:cubicBezTo>
                  <a:pt x="5579123" y="5494048"/>
                  <a:pt x="5584863" y="5512081"/>
                  <a:pt x="5597697" y="5515290"/>
                </a:cubicBezTo>
                <a:cubicBezTo>
                  <a:pt x="5603487" y="5569802"/>
                  <a:pt x="5642464" y="5488021"/>
                  <a:pt x="5650485" y="5603524"/>
                </a:cubicBezTo>
                <a:cubicBezTo>
                  <a:pt x="5658506" y="5719027"/>
                  <a:pt x="5658506" y="6073567"/>
                  <a:pt x="5660110" y="6182820"/>
                </a:cubicBezTo>
                <a:cubicBezTo>
                  <a:pt x="5661714" y="6292073"/>
                  <a:pt x="5628636" y="6251176"/>
                  <a:pt x="5660111" y="6259044"/>
                </a:cubicBezTo>
                <a:cubicBezTo>
                  <a:pt x="5669736" y="6268669"/>
                  <a:pt x="5695401" y="6281418"/>
                  <a:pt x="5708235" y="6297288"/>
                </a:cubicBezTo>
                <a:cubicBezTo>
                  <a:pt x="5721069" y="6313158"/>
                  <a:pt x="5725882" y="6313984"/>
                  <a:pt x="5737112" y="6354262"/>
                </a:cubicBezTo>
                <a:cubicBezTo>
                  <a:pt x="5748342" y="6394540"/>
                  <a:pt x="5767592" y="6492130"/>
                  <a:pt x="5775613" y="6538954"/>
                </a:cubicBezTo>
                <a:cubicBezTo>
                  <a:pt x="5783634" y="6585778"/>
                  <a:pt x="5779937" y="6603401"/>
                  <a:pt x="5785238" y="6635207"/>
                </a:cubicBezTo>
                <a:cubicBezTo>
                  <a:pt x="5789588" y="6661304"/>
                  <a:pt x="5805480" y="6694998"/>
                  <a:pt x="5804489" y="6712209"/>
                </a:cubicBezTo>
                <a:cubicBezTo>
                  <a:pt x="5803498" y="6729420"/>
                  <a:pt x="5781885" y="6735569"/>
                  <a:pt x="5779289" y="6738471"/>
                </a:cubicBezTo>
                <a:cubicBezTo>
                  <a:pt x="5776693" y="6741373"/>
                  <a:pt x="5815195" y="6733436"/>
                  <a:pt x="5788915" y="6729620"/>
                </a:cubicBezTo>
                <a:cubicBezTo>
                  <a:pt x="5762635" y="6725804"/>
                  <a:pt x="5662327" y="6717960"/>
                  <a:pt x="5621609" y="6715576"/>
                </a:cubicBezTo>
                <a:cubicBezTo>
                  <a:pt x="5580891" y="6713192"/>
                  <a:pt x="5603963" y="6717006"/>
                  <a:pt x="5544607" y="6715315"/>
                </a:cubicBezTo>
                <a:lnTo>
                  <a:pt x="5265474" y="6705432"/>
                </a:lnTo>
                <a:lnTo>
                  <a:pt x="3407799" y="6704915"/>
                </a:lnTo>
                <a:lnTo>
                  <a:pt x="2349020" y="6704656"/>
                </a:lnTo>
                <a:cubicBezTo>
                  <a:pt x="1849747" y="6678116"/>
                  <a:pt x="1675250" y="6720093"/>
                  <a:pt x="1232488" y="6704397"/>
                </a:cubicBezTo>
                <a:cubicBezTo>
                  <a:pt x="950257" y="6694392"/>
                  <a:pt x="558720" y="6723706"/>
                  <a:pt x="385465" y="6722870"/>
                </a:cubicBezTo>
                <a:cubicBezTo>
                  <a:pt x="212210" y="6722034"/>
                  <a:pt x="249107" y="6705670"/>
                  <a:pt x="192960" y="6699383"/>
                </a:cubicBezTo>
                <a:cubicBezTo>
                  <a:pt x="136813" y="6693096"/>
                  <a:pt x="74248" y="6783074"/>
                  <a:pt x="48581" y="6685146"/>
                </a:cubicBezTo>
                <a:cubicBezTo>
                  <a:pt x="22914" y="6587218"/>
                  <a:pt x="38957" y="6246874"/>
                  <a:pt x="38957" y="6111818"/>
                </a:cubicBezTo>
                <a:cubicBezTo>
                  <a:pt x="38957" y="5976762"/>
                  <a:pt x="51789" y="6133895"/>
                  <a:pt x="48581" y="5874811"/>
                </a:cubicBezTo>
                <a:cubicBezTo>
                  <a:pt x="45373" y="5615727"/>
                  <a:pt x="25457" y="4649331"/>
                  <a:pt x="19706" y="4557312"/>
                </a:cubicBezTo>
                <a:cubicBezTo>
                  <a:pt x="22914" y="3662162"/>
                  <a:pt x="8517" y="3741046"/>
                  <a:pt x="19706" y="2845961"/>
                </a:cubicBezTo>
                <a:cubicBezTo>
                  <a:pt x="22053" y="2658240"/>
                  <a:pt x="-10691" y="2399734"/>
                  <a:pt x="10082" y="2207587"/>
                </a:cubicBezTo>
                <a:cubicBezTo>
                  <a:pt x="29509" y="1780181"/>
                  <a:pt x="16499" y="1493511"/>
                  <a:pt x="19707" y="1298668"/>
                </a:cubicBezTo>
                <a:cubicBezTo>
                  <a:pt x="22915" y="1103825"/>
                  <a:pt x="29331" y="1121860"/>
                  <a:pt x="29331" y="1038528"/>
                </a:cubicBezTo>
                <a:cubicBezTo>
                  <a:pt x="29331" y="955196"/>
                  <a:pt x="46534" y="932809"/>
                  <a:pt x="19706" y="798673"/>
                </a:cubicBezTo>
                <a:cubicBezTo>
                  <a:pt x="16498" y="750547"/>
                  <a:pt x="26122" y="637410"/>
                  <a:pt x="29330" y="513799"/>
                </a:cubicBezTo>
                <a:cubicBezTo>
                  <a:pt x="32538" y="390188"/>
                  <a:pt x="-44463" y="137910"/>
                  <a:pt x="38956" y="57009"/>
                </a:cubicBezTo>
                <a:cubicBezTo>
                  <a:pt x="122375" y="-23892"/>
                  <a:pt x="343661" y="30820"/>
                  <a:pt x="529844" y="28392"/>
                </a:cubicBezTo>
                <a:lnTo>
                  <a:pt x="2349020" y="28133"/>
                </a:lnTo>
                <a:lnTo>
                  <a:pt x="4148943" y="38018"/>
                </a:lnTo>
                <a:cubicBezTo>
                  <a:pt x="4267128" y="39546"/>
                  <a:pt x="4495454" y="5797"/>
                  <a:pt x="4601332" y="1329"/>
                </a:cubicBezTo>
                <a:cubicBezTo>
                  <a:pt x="4707210" y="-3139"/>
                  <a:pt x="4726487" y="4551"/>
                  <a:pt x="4784211" y="11212"/>
                </a:cubicBezTo>
                <a:cubicBezTo>
                  <a:pt x="4809908" y="14177"/>
                  <a:pt x="4854639" y="28729"/>
                  <a:pt x="4880464" y="30205"/>
                </a:cubicBezTo>
                <a:cubicBezTo>
                  <a:pt x="4967010" y="35151"/>
                  <a:pt x="4968697" y="48593"/>
                  <a:pt x="4995968" y="48938"/>
                </a:cubicBezTo>
                <a:close/>
              </a:path>
            </a:pathLst>
          </a:custGeom>
          <a:solidFill>
            <a:srgbClr val="3C8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EE275-1A5F-0FD8-9B04-88B483B90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" y="1412875"/>
            <a:ext cx="4749800" cy="2387600"/>
          </a:xfrm>
        </p:spPr>
        <p:txBody>
          <a:bodyPr anchor="ctr">
            <a:normAutofit/>
          </a:bodyPr>
          <a:lstStyle>
            <a:lvl1pPr algn="ctr">
              <a:defRPr sz="4300" b="1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F91CE-8AFF-A6CE-255A-53DB84E32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217" y="3890169"/>
            <a:ext cx="3938965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954F-B140-AA95-D936-06CCA4E4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7D3B-5C7E-81FE-7917-2A46C582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F7DC-152D-705A-AB21-97360FE6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gold logo&#10;&#10;Description automatically generated">
            <a:extLst>
              <a:ext uri="{FF2B5EF4-FFF2-40B4-BE49-F238E27FC236}">
                <a16:creationId xmlns:a16="http://schemas.microsoft.com/office/drawing/2014/main" id="{CEFBD050-A6B0-B92D-335B-B6BB74CC5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r="19862" b="25897"/>
          <a:stretch/>
        </p:blipFill>
        <p:spPr>
          <a:xfrm>
            <a:off x="6541923" y="428591"/>
            <a:ext cx="4902742" cy="57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0ADD-355E-53A8-D2A2-DFD8EB5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237"/>
            <a:ext cx="4330700" cy="238283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D8F6-39DB-C781-1294-971DE6B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37078-F738-B76D-527F-03DE5204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BB3ED-AF39-5749-8B8B-2A3BAB19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489823-81BB-5B20-2CA9-4BE6F6405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1027906"/>
            <a:ext cx="52578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5A1A4-CCF7-C81D-C835-BB028AFD8FA7}"/>
              </a:ext>
            </a:extLst>
          </p:cNvPr>
          <p:cNvCxnSpPr>
            <a:cxnSpLocks/>
          </p:cNvCxnSpPr>
          <p:nvPr userDrawn="1"/>
        </p:nvCxnSpPr>
        <p:spPr>
          <a:xfrm>
            <a:off x="5778500" y="1597223"/>
            <a:ext cx="0" cy="3663554"/>
          </a:xfrm>
          <a:prstGeom prst="line">
            <a:avLst/>
          </a:prstGeom>
          <a:ln>
            <a:solidFill>
              <a:srgbClr val="D9A4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gold logo&#10;&#10;Description automatically generated">
            <a:extLst>
              <a:ext uri="{FF2B5EF4-FFF2-40B4-BE49-F238E27FC236}">
                <a16:creationId xmlns:a16="http://schemas.microsoft.com/office/drawing/2014/main" id="{AAF1D723-6C46-B332-84A5-5A708540A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5E88-2CC9-E875-326F-516B16F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30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7FA3-7648-3391-7912-55AA94B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40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20E-4006-3AEB-A68C-32F68F8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AEDB-AD1F-9369-5024-89074A8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7FAE-F66E-769B-B509-752BC6A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6975"/>
          </a:xfrm>
        </p:spPr>
        <p:txBody>
          <a:bodyPr/>
          <a:lstStyle>
            <a:lvl1pPr marL="0" indent="0">
              <a:buNone/>
              <a:defRPr b="0">
                <a:latin typeface="Gill Sans Nova" panose="020B0602020104020203" pitchFamily="34" charset="0"/>
              </a:defRPr>
            </a:lvl1pPr>
            <a:lvl2pPr marL="457200" indent="0">
              <a:buNone/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6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33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697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697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10BA98-EB84-B090-0FAC-F44CA7E2EE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41500"/>
            <a:ext cx="10515600" cy="24511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0" indent="0">
              <a:buNone/>
              <a:defRPr sz="5400"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Number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370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33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3051F0-FC5D-5CEC-6C32-573A3BE5F61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41500"/>
            <a:ext cx="10515600" cy="2451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0" indent="0">
              <a:buNone/>
              <a:defRPr sz="5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Number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47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85759E-2D88-5D72-5593-2C841DB00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41500"/>
            <a:ext cx="10515600" cy="2451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0" indent="0">
              <a:buNone/>
              <a:defRPr sz="5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Number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950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"/>
            <a:ext cx="12192000" cy="1095375"/>
          </a:xfrm>
          <a:solidFill>
            <a:srgbClr val="3C88A6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"/>
            <a:ext cx="12192000" cy="1095375"/>
          </a:xfrm>
          <a:solidFill>
            <a:srgbClr val="033F73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9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"/>
            <a:ext cx="12192000" cy="1095375"/>
          </a:xfrm>
          <a:solidFill>
            <a:srgbClr val="D9A404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"/>
            <a:ext cx="12192000" cy="1095375"/>
          </a:xfrm>
          <a:solidFill>
            <a:srgbClr val="BF8F36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0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9A79-FC92-F622-332A-85707607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"/>
            <a:ext cx="12192000" cy="1095375"/>
          </a:xfrm>
          <a:solidFill>
            <a:srgbClr val="0D0D0D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AE91-9734-60C5-9F09-2D12F32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>
              <a:defRPr>
                <a:latin typeface="Gill Sans Nova" panose="020B0602020104020203" pitchFamily="34" charset="0"/>
              </a:defRPr>
            </a:lvl3pPr>
            <a:lvl4pPr>
              <a:defRPr>
                <a:latin typeface="Gill Sans Nova" panose="020B0602020104020203" pitchFamily="34" charset="0"/>
              </a:defRPr>
            </a:lvl4pPr>
            <a:lvl5pP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B36B-73E6-BF73-5529-E1C63B5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79FF-883A-74E3-DD53-52F50EF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F7E1-3F8B-F866-8133-0C0B09F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4100" cy="365125"/>
          </a:xfrm>
        </p:spPr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old logo&#10;&#10;Description automatically generated">
            <a:extLst>
              <a:ext uri="{FF2B5EF4-FFF2-40B4-BE49-F238E27FC236}">
                <a16:creationId xmlns:a16="http://schemas.microsoft.com/office/drawing/2014/main" id="{DEF2C820-2B24-6A76-2B2B-1E89B14B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C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5E88-2CC9-E875-326F-516B16F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30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7FA3-7648-3391-7912-55AA94B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40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20E-4006-3AEB-A68C-32F68F8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AEDB-AD1F-9369-5024-89074A8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7FAE-F66E-769B-B509-752BC6A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1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33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5E88-2CC9-E875-326F-516B16F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30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7FA3-7648-3391-7912-55AA94B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40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20E-4006-3AEB-A68C-32F68F8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AEDB-AD1F-9369-5024-89074A8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7FAE-F66E-769B-B509-752BC6A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D9A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5E88-2CC9-E875-326F-516B16F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30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7FA3-7648-3391-7912-55AA94B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40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20E-4006-3AEB-A68C-32F68F8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AEDB-AD1F-9369-5024-89074A8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7FAE-F66E-769B-B509-752BC6A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BF8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5E88-2CC9-E875-326F-516B16F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30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7FA3-7648-3391-7912-55AA94B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140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20E-4006-3AEB-A68C-32F68F8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AEDB-AD1F-9369-5024-89074A8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7FAE-F66E-769B-B509-752BC6A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0ADD-355E-53A8-D2A2-DFD8EB5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237"/>
            <a:ext cx="4330700" cy="238283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D8F6-39DB-C781-1294-971DE6B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37078-F738-B76D-527F-03DE5204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BB3ED-AF39-5749-8B8B-2A3BAB19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489823-81BB-5B20-2CA9-4BE6F6405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1027906"/>
            <a:ext cx="52578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5A1A4-CCF7-C81D-C835-BB028AFD8FA7}"/>
              </a:ext>
            </a:extLst>
          </p:cNvPr>
          <p:cNvCxnSpPr>
            <a:cxnSpLocks/>
          </p:cNvCxnSpPr>
          <p:nvPr userDrawn="1"/>
        </p:nvCxnSpPr>
        <p:spPr>
          <a:xfrm>
            <a:off x="5778500" y="1597223"/>
            <a:ext cx="0" cy="3663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gold logo&#10;&#10;Description automatically generated">
            <a:extLst>
              <a:ext uri="{FF2B5EF4-FFF2-40B4-BE49-F238E27FC236}">
                <a16:creationId xmlns:a16="http://schemas.microsoft.com/office/drawing/2014/main" id="{548DC05A-D2A3-33E4-F436-4851BE92B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3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0ADD-355E-53A8-D2A2-DFD8EB5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237"/>
            <a:ext cx="4330700" cy="2382837"/>
          </a:xfrm>
        </p:spPr>
        <p:txBody>
          <a:bodyPr>
            <a:noAutofit/>
          </a:bodyPr>
          <a:lstStyle>
            <a:lvl1pPr algn="r"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D8F6-39DB-C781-1294-971DE6B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37078-F738-B76D-527F-03DE5204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BB3ED-AF39-5749-8B8B-2A3BAB19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489823-81BB-5B20-2CA9-4BE6F6405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1027906"/>
            <a:ext cx="52578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5A1A4-CCF7-C81D-C835-BB028AFD8FA7}"/>
              </a:ext>
            </a:extLst>
          </p:cNvPr>
          <p:cNvCxnSpPr>
            <a:cxnSpLocks/>
          </p:cNvCxnSpPr>
          <p:nvPr userDrawn="1"/>
        </p:nvCxnSpPr>
        <p:spPr>
          <a:xfrm>
            <a:off x="5778500" y="1597223"/>
            <a:ext cx="0" cy="3663554"/>
          </a:xfrm>
          <a:prstGeom prst="line">
            <a:avLst/>
          </a:prstGeom>
          <a:ln>
            <a:solidFill>
              <a:srgbClr val="3C88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gold logo&#10;&#10;Description automatically generated">
            <a:extLst>
              <a:ext uri="{FF2B5EF4-FFF2-40B4-BE49-F238E27FC236}">
                <a16:creationId xmlns:a16="http://schemas.microsoft.com/office/drawing/2014/main" id="{1D5B166B-7783-9EF5-B1E9-864359F6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0ADD-355E-53A8-D2A2-DFD8EB5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237"/>
            <a:ext cx="4330700" cy="238283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D8F6-39DB-C781-1294-971DE6B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37078-F738-B76D-527F-03DE5204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BB3ED-AF39-5749-8B8B-2A3BAB19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489823-81BB-5B20-2CA9-4BE6F6405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1027906"/>
            <a:ext cx="52578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5A1A4-CCF7-C81D-C835-BB028AFD8FA7}"/>
              </a:ext>
            </a:extLst>
          </p:cNvPr>
          <p:cNvCxnSpPr>
            <a:cxnSpLocks/>
          </p:cNvCxnSpPr>
          <p:nvPr userDrawn="1"/>
        </p:nvCxnSpPr>
        <p:spPr>
          <a:xfrm>
            <a:off x="5778500" y="1597223"/>
            <a:ext cx="0" cy="3663554"/>
          </a:xfrm>
          <a:prstGeom prst="line">
            <a:avLst/>
          </a:prstGeom>
          <a:ln>
            <a:solidFill>
              <a:srgbClr val="BF8F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gold logo&#10;&#10;Description automatically generated">
            <a:extLst>
              <a:ext uri="{FF2B5EF4-FFF2-40B4-BE49-F238E27FC236}">
                <a16:creationId xmlns:a16="http://schemas.microsoft.com/office/drawing/2014/main" id="{96BB4DAF-8B4C-CCEB-CE31-EE4E48EF7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54" y="5420755"/>
            <a:ext cx="1361446" cy="1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4CE51-7D2E-27B7-4E2D-5444CC6F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05B53-EB84-F060-4795-C2AADFC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8E6D-7397-1F2D-3ED3-F7A2145AB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B81D0-A37D-419F-9D8A-F6D3EB9D09D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2A08-9581-EBE3-5A36-F9F469BC6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09814-D47C-C389-BA2D-400A270B9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6560F-40F5-49E4-ADCC-9641A82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75" r:id="rId7"/>
    <p:sldLayoutId id="2147483676" r:id="rId8"/>
    <p:sldLayoutId id="2147483677" r:id="rId9"/>
    <p:sldLayoutId id="214748367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3217D-4693-0446-6968-FD785218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066FCC-F85F-AB05-23C7-693486375832}"/>
              </a:ext>
            </a:extLst>
          </p:cNvPr>
          <p:cNvSpPr/>
          <p:nvPr/>
        </p:nvSpPr>
        <p:spPr>
          <a:xfrm>
            <a:off x="-88900" y="-83820"/>
            <a:ext cx="6070600" cy="7043420"/>
          </a:xfrm>
          <a:custGeom>
            <a:avLst/>
            <a:gdLst>
              <a:gd name="connsiteX0" fmla="*/ 5181639 w 5957378"/>
              <a:gd name="connsiteY0" fmla="*/ 102674 h 7034110"/>
              <a:gd name="connsiteX1" fmla="*/ 5162388 w 5957378"/>
              <a:gd name="connsiteY1" fmla="*/ 179676 h 7034110"/>
              <a:gd name="connsiteX2" fmla="*/ 5181639 w 5957378"/>
              <a:gd name="connsiteY2" fmla="*/ 391432 h 7034110"/>
              <a:gd name="connsiteX3" fmla="*/ 5162388 w 5957378"/>
              <a:gd name="connsiteY3" fmla="*/ 564687 h 7034110"/>
              <a:gd name="connsiteX4" fmla="*/ 5133512 w 5957378"/>
              <a:gd name="connsiteY4" fmla="*/ 728316 h 7034110"/>
              <a:gd name="connsiteX5" fmla="*/ 5123887 w 5957378"/>
              <a:gd name="connsiteY5" fmla="*/ 766817 h 7034110"/>
              <a:gd name="connsiteX6" fmla="*/ 5104637 w 5957378"/>
              <a:gd name="connsiteY6" fmla="*/ 834194 h 7034110"/>
              <a:gd name="connsiteX7" fmla="*/ 5095011 w 5957378"/>
              <a:gd name="connsiteY7" fmla="*/ 949697 h 7034110"/>
              <a:gd name="connsiteX8" fmla="*/ 5085386 w 5957378"/>
              <a:gd name="connsiteY8" fmla="*/ 1199954 h 7034110"/>
              <a:gd name="connsiteX9" fmla="*/ 5075761 w 5957378"/>
              <a:gd name="connsiteY9" fmla="*/ 1296207 h 7034110"/>
              <a:gd name="connsiteX10" fmla="*/ 5085386 w 5957378"/>
              <a:gd name="connsiteY10" fmla="*/ 1584965 h 7034110"/>
              <a:gd name="connsiteX11" fmla="*/ 5114262 w 5957378"/>
              <a:gd name="connsiteY11" fmla="*/ 1700468 h 7034110"/>
              <a:gd name="connsiteX12" fmla="*/ 5152763 w 5957378"/>
              <a:gd name="connsiteY12" fmla="*/ 1729344 h 7034110"/>
              <a:gd name="connsiteX13" fmla="*/ 5172013 w 5957378"/>
              <a:gd name="connsiteY13" fmla="*/ 1758220 h 7034110"/>
              <a:gd name="connsiteX14" fmla="*/ 5191264 w 5957378"/>
              <a:gd name="connsiteY14" fmla="*/ 1873723 h 7034110"/>
              <a:gd name="connsiteX15" fmla="*/ 5210514 w 5957378"/>
              <a:gd name="connsiteY15" fmla="*/ 1969975 h 7034110"/>
              <a:gd name="connsiteX16" fmla="*/ 5239390 w 5957378"/>
              <a:gd name="connsiteY16" fmla="*/ 2008476 h 7034110"/>
              <a:gd name="connsiteX17" fmla="*/ 5268266 w 5957378"/>
              <a:gd name="connsiteY17" fmla="*/ 2258733 h 7034110"/>
              <a:gd name="connsiteX18" fmla="*/ 5297142 w 5957378"/>
              <a:gd name="connsiteY18" fmla="*/ 2287609 h 7034110"/>
              <a:gd name="connsiteX19" fmla="*/ 5345268 w 5957378"/>
              <a:gd name="connsiteY19" fmla="*/ 2345361 h 7034110"/>
              <a:gd name="connsiteX20" fmla="*/ 5364519 w 5957378"/>
              <a:gd name="connsiteY20" fmla="*/ 2480114 h 7034110"/>
              <a:gd name="connsiteX21" fmla="*/ 5383769 w 5957378"/>
              <a:gd name="connsiteY21" fmla="*/ 2836249 h 7034110"/>
              <a:gd name="connsiteX22" fmla="*/ 5403020 w 5957378"/>
              <a:gd name="connsiteY22" fmla="*/ 2913251 h 7034110"/>
              <a:gd name="connsiteX23" fmla="*/ 5412645 w 5957378"/>
              <a:gd name="connsiteY23" fmla="*/ 2951752 h 7034110"/>
              <a:gd name="connsiteX24" fmla="*/ 5431895 w 5957378"/>
              <a:gd name="connsiteY24" fmla="*/ 2999878 h 7034110"/>
              <a:gd name="connsiteX25" fmla="*/ 5460771 w 5957378"/>
              <a:gd name="connsiteY25" fmla="*/ 3019129 h 7034110"/>
              <a:gd name="connsiteX26" fmla="*/ 5480022 w 5957378"/>
              <a:gd name="connsiteY26" fmla="*/ 3153883 h 7034110"/>
              <a:gd name="connsiteX27" fmla="*/ 5508898 w 5957378"/>
              <a:gd name="connsiteY27" fmla="*/ 3211634 h 7034110"/>
              <a:gd name="connsiteX28" fmla="*/ 5518523 w 5957378"/>
              <a:gd name="connsiteY28" fmla="*/ 3279011 h 7034110"/>
              <a:gd name="connsiteX29" fmla="*/ 5528148 w 5957378"/>
              <a:gd name="connsiteY29" fmla="*/ 3307887 h 7034110"/>
              <a:gd name="connsiteX30" fmla="*/ 5537773 w 5957378"/>
              <a:gd name="connsiteY30" fmla="*/ 3365638 h 7034110"/>
              <a:gd name="connsiteX31" fmla="*/ 5557024 w 5957378"/>
              <a:gd name="connsiteY31" fmla="*/ 3423390 h 7034110"/>
              <a:gd name="connsiteX32" fmla="*/ 5566649 w 5957378"/>
              <a:gd name="connsiteY32" fmla="*/ 3452266 h 7034110"/>
              <a:gd name="connsiteX33" fmla="*/ 5595525 w 5957378"/>
              <a:gd name="connsiteY33" fmla="*/ 3567769 h 7034110"/>
              <a:gd name="connsiteX34" fmla="*/ 5614775 w 5957378"/>
              <a:gd name="connsiteY34" fmla="*/ 3731398 h 7034110"/>
              <a:gd name="connsiteX35" fmla="*/ 5576274 w 5957378"/>
              <a:gd name="connsiteY35" fmla="*/ 4106784 h 7034110"/>
              <a:gd name="connsiteX36" fmla="*/ 5595525 w 5957378"/>
              <a:gd name="connsiteY36" fmla="*/ 4164535 h 7034110"/>
              <a:gd name="connsiteX37" fmla="*/ 5605150 w 5957378"/>
              <a:gd name="connsiteY37" fmla="*/ 4203036 h 7034110"/>
              <a:gd name="connsiteX38" fmla="*/ 5624401 w 5957378"/>
              <a:gd name="connsiteY38" fmla="*/ 4260788 h 7034110"/>
              <a:gd name="connsiteX39" fmla="*/ 5614775 w 5957378"/>
              <a:gd name="connsiteY39" fmla="*/ 4434043 h 7034110"/>
              <a:gd name="connsiteX40" fmla="*/ 5595525 w 5957378"/>
              <a:gd name="connsiteY40" fmla="*/ 4530295 h 7034110"/>
              <a:gd name="connsiteX41" fmla="*/ 5605150 w 5957378"/>
              <a:gd name="connsiteY41" fmla="*/ 4588047 h 7034110"/>
              <a:gd name="connsiteX42" fmla="*/ 5643651 w 5957378"/>
              <a:gd name="connsiteY42" fmla="*/ 4607297 h 7034110"/>
              <a:gd name="connsiteX43" fmla="*/ 5634026 w 5957378"/>
              <a:gd name="connsiteY43" fmla="*/ 4665049 h 7034110"/>
              <a:gd name="connsiteX44" fmla="*/ 5605150 w 5957378"/>
              <a:gd name="connsiteY44" fmla="*/ 4761302 h 7034110"/>
              <a:gd name="connsiteX45" fmla="*/ 5576274 w 5957378"/>
              <a:gd name="connsiteY45" fmla="*/ 4915306 h 7034110"/>
              <a:gd name="connsiteX46" fmla="*/ 5566649 w 5957378"/>
              <a:gd name="connsiteY46" fmla="*/ 4963432 h 7034110"/>
              <a:gd name="connsiteX47" fmla="*/ 5576274 w 5957378"/>
              <a:gd name="connsiteY47" fmla="*/ 5050060 h 7034110"/>
              <a:gd name="connsiteX48" fmla="*/ 5595525 w 5957378"/>
              <a:gd name="connsiteY48" fmla="*/ 5078935 h 7034110"/>
              <a:gd name="connsiteX49" fmla="*/ 5614775 w 5957378"/>
              <a:gd name="connsiteY49" fmla="*/ 5175188 h 7034110"/>
              <a:gd name="connsiteX50" fmla="*/ 5624401 w 5957378"/>
              <a:gd name="connsiteY50" fmla="*/ 5300316 h 7034110"/>
              <a:gd name="connsiteX51" fmla="*/ 5643651 w 5957378"/>
              <a:gd name="connsiteY51" fmla="*/ 5358068 h 7034110"/>
              <a:gd name="connsiteX52" fmla="*/ 5662902 w 5957378"/>
              <a:gd name="connsiteY52" fmla="*/ 5435070 h 7034110"/>
              <a:gd name="connsiteX53" fmla="*/ 5682152 w 5957378"/>
              <a:gd name="connsiteY53" fmla="*/ 5579449 h 7034110"/>
              <a:gd name="connsiteX54" fmla="*/ 5691778 w 5957378"/>
              <a:gd name="connsiteY54" fmla="*/ 5627575 h 7034110"/>
              <a:gd name="connsiteX55" fmla="*/ 5730279 w 5957378"/>
              <a:gd name="connsiteY55" fmla="*/ 5637201 h 7034110"/>
              <a:gd name="connsiteX56" fmla="*/ 5778405 w 5957378"/>
              <a:gd name="connsiteY56" fmla="*/ 6330220 h 7034110"/>
              <a:gd name="connsiteX57" fmla="*/ 5836157 w 5957378"/>
              <a:gd name="connsiteY57" fmla="*/ 6378346 h 7034110"/>
              <a:gd name="connsiteX58" fmla="*/ 5865032 w 5957378"/>
              <a:gd name="connsiteY58" fmla="*/ 6407222 h 7034110"/>
              <a:gd name="connsiteX59" fmla="*/ 5874658 w 5957378"/>
              <a:gd name="connsiteY59" fmla="*/ 6436097 h 7034110"/>
              <a:gd name="connsiteX60" fmla="*/ 5893908 w 5957378"/>
              <a:gd name="connsiteY60" fmla="*/ 6686354 h 7034110"/>
              <a:gd name="connsiteX61" fmla="*/ 5903533 w 5957378"/>
              <a:gd name="connsiteY61" fmla="*/ 6782607 h 7034110"/>
              <a:gd name="connsiteX62" fmla="*/ 5922784 w 5957378"/>
              <a:gd name="connsiteY62" fmla="*/ 6859609 h 7034110"/>
              <a:gd name="connsiteX63" fmla="*/ 5942034 w 5957378"/>
              <a:gd name="connsiteY63" fmla="*/ 6984737 h 7034110"/>
              <a:gd name="connsiteX64" fmla="*/ 5951660 w 5957378"/>
              <a:gd name="connsiteY64" fmla="*/ 7032864 h 7034110"/>
              <a:gd name="connsiteX65" fmla="*/ 5730279 w 5957378"/>
              <a:gd name="connsiteY65" fmla="*/ 6984737 h 7034110"/>
              <a:gd name="connsiteX66" fmla="*/ 5662902 w 5957378"/>
              <a:gd name="connsiteY66" fmla="*/ 6975112 h 7034110"/>
              <a:gd name="connsiteX67" fmla="*/ 5374144 w 5957378"/>
              <a:gd name="connsiteY67" fmla="*/ 6955862 h 7034110"/>
              <a:gd name="connsiteX68" fmla="*/ 3506843 w 5957378"/>
              <a:gd name="connsiteY68" fmla="*/ 6936611 h 7034110"/>
              <a:gd name="connsiteX69" fmla="*/ 2457689 w 5957378"/>
              <a:gd name="connsiteY69" fmla="*/ 6926986 h 7034110"/>
              <a:gd name="connsiteX70" fmla="*/ 1331533 w 5957378"/>
              <a:gd name="connsiteY70" fmla="*/ 6917361 h 7034110"/>
              <a:gd name="connsiteX71" fmla="*/ 494135 w 5957378"/>
              <a:gd name="connsiteY71" fmla="*/ 6907735 h 7034110"/>
              <a:gd name="connsiteX72" fmla="*/ 89874 w 5957378"/>
              <a:gd name="connsiteY72" fmla="*/ 6898110 h 7034110"/>
              <a:gd name="connsiteX73" fmla="*/ 60999 w 5957378"/>
              <a:gd name="connsiteY73" fmla="*/ 6128089 h 7034110"/>
              <a:gd name="connsiteX74" fmla="*/ 41748 w 5957378"/>
              <a:gd name="connsiteY74" fmla="*/ 6022211 h 7034110"/>
              <a:gd name="connsiteX75" fmla="*/ 22498 w 5957378"/>
              <a:gd name="connsiteY75" fmla="*/ 5791205 h 7034110"/>
              <a:gd name="connsiteX76" fmla="*/ 32123 w 5957378"/>
              <a:gd name="connsiteY76" fmla="*/ 3105756 h 7034110"/>
              <a:gd name="connsiteX77" fmla="*/ 99500 w 5957378"/>
              <a:gd name="connsiteY77" fmla="*/ 2354986 h 7034110"/>
              <a:gd name="connsiteX78" fmla="*/ 99500 w 5957378"/>
              <a:gd name="connsiteY78" fmla="*/ 1296207 h 7034110"/>
              <a:gd name="connsiteX79" fmla="*/ 70624 w 5957378"/>
              <a:gd name="connsiteY79" fmla="*/ 1026700 h 7034110"/>
              <a:gd name="connsiteX80" fmla="*/ 41748 w 5957378"/>
              <a:gd name="connsiteY80" fmla="*/ 814944 h 7034110"/>
              <a:gd name="connsiteX81" fmla="*/ 32123 w 5957378"/>
              <a:gd name="connsiteY81" fmla="*/ 670565 h 7034110"/>
              <a:gd name="connsiteX82" fmla="*/ 32123 w 5957378"/>
              <a:gd name="connsiteY82" fmla="*/ 54548 h 7034110"/>
              <a:gd name="connsiteX83" fmla="*/ 590388 w 5957378"/>
              <a:gd name="connsiteY83" fmla="*/ 35297 h 7034110"/>
              <a:gd name="connsiteX84" fmla="*/ 2245933 w 5957378"/>
              <a:gd name="connsiteY84" fmla="*/ 25672 h 7034110"/>
              <a:gd name="connsiteX85" fmla="*/ 4276864 w 5957378"/>
              <a:gd name="connsiteY85" fmla="*/ 44923 h 7034110"/>
              <a:gd name="connsiteX86" fmla="*/ 4719626 w 5957378"/>
              <a:gd name="connsiteY86" fmla="*/ 73798 h 7034110"/>
              <a:gd name="connsiteX87" fmla="*/ 4892881 w 5957378"/>
              <a:gd name="connsiteY87" fmla="*/ 93049 h 7034110"/>
              <a:gd name="connsiteX88" fmla="*/ 4969883 w 5957378"/>
              <a:gd name="connsiteY88" fmla="*/ 102674 h 7034110"/>
              <a:gd name="connsiteX89" fmla="*/ 5181639 w 5957378"/>
              <a:gd name="connsiteY89" fmla="*/ 102674 h 7034110"/>
              <a:gd name="connsiteX0" fmla="*/ 5181639 w 5957378"/>
              <a:gd name="connsiteY0" fmla="*/ 102674 h 7034110"/>
              <a:gd name="connsiteX1" fmla="*/ 5162388 w 5957378"/>
              <a:gd name="connsiteY1" fmla="*/ 179676 h 7034110"/>
              <a:gd name="connsiteX2" fmla="*/ 5181639 w 5957378"/>
              <a:gd name="connsiteY2" fmla="*/ 391432 h 7034110"/>
              <a:gd name="connsiteX3" fmla="*/ 5162388 w 5957378"/>
              <a:gd name="connsiteY3" fmla="*/ 564687 h 7034110"/>
              <a:gd name="connsiteX4" fmla="*/ 5133512 w 5957378"/>
              <a:gd name="connsiteY4" fmla="*/ 728316 h 7034110"/>
              <a:gd name="connsiteX5" fmla="*/ 5123887 w 5957378"/>
              <a:gd name="connsiteY5" fmla="*/ 766817 h 7034110"/>
              <a:gd name="connsiteX6" fmla="*/ 5104637 w 5957378"/>
              <a:gd name="connsiteY6" fmla="*/ 834194 h 7034110"/>
              <a:gd name="connsiteX7" fmla="*/ 5095011 w 5957378"/>
              <a:gd name="connsiteY7" fmla="*/ 949697 h 7034110"/>
              <a:gd name="connsiteX8" fmla="*/ 5085386 w 5957378"/>
              <a:gd name="connsiteY8" fmla="*/ 1199954 h 7034110"/>
              <a:gd name="connsiteX9" fmla="*/ 5075761 w 5957378"/>
              <a:gd name="connsiteY9" fmla="*/ 1296207 h 7034110"/>
              <a:gd name="connsiteX10" fmla="*/ 5085386 w 5957378"/>
              <a:gd name="connsiteY10" fmla="*/ 1584965 h 7034110"/>
              <a:gd name="connsiteX11" fmla="*/ 5114262 w 5957378"/>
              <a:gd name="connsiteY11" fmla="*/ 1700468 h 7034110"/>
              <a:gd name="connsiteX12" fmla="*/ 5152763 w 5957378"/>
              <a:gd name="connsiteY12" fmla="*/ 1729344 h 7034110"/>
              <a:gd name="connsiteX13" fmla="*/ 5172013 w 5957378"/>
              <a:gd name="connsiteY13" fmla="*/ 1758220 h 7034110"/>
              <a:gd name="connsiteX14" fmla="*/ 5191264 w 5957378"/>
              <a:gd name="connsiteY14" fmla="*/ 1873723 h 7034110"/>
              <a:gd name="connsiteX15" fmla="*/ 5210514 w 5957378"/>
              <a:gd name="connsiteY15" fmla="*/ 1969975 h 7034110"/>
              <a:gd name="connsiteX16" fmla="*/ 5239390 w 5957378"/>
              <a:gd name="connsiteY16" fmla="*/ 2008476 h 7034110"/>
              <a:gd name="connsiteX17" fmla="*/ 5268266 w 5957378"/>
              <a:gd name="connsiteY17" fmla="*/ 2258733 h 7034110"/>
              <a:gd name="connsiteX18" fmla="*/ 5297142 w 5957378"/>
              <a:gd name="connsiteY18" fmla="*/ 2287609 h 7034110"/>
              <a:gd name="connsiteX19" fmla="*/ 5345268 w 5957378"/>
              <a:gd name="connsiteY19" fmla="*/ 2345361 h 7034110"/>
              <a:gd name="connsiteX20" fmla="*/ 5364519 w 5957378"/>
              <a:gd name="connsiteY20" fmla="*/ 2480114 h 7034110"/>
              <a:gd name="connsiteX21" fmla="*/ 5383769 w 5957378"/>
              <a:gd name="connsiteY21" fmla="*/ 2836249 h 7034110"/>
              <a:gd name="connsiteX22" fmla="*/ 5403020 w 5957378"/>
              <a:gd name="connsiteY22" fmla="*/ 2913251 h 7034110"/>
              <a:gd name="connsiteX23" fmla="*/ 5412645 w 5957378"/>
              <a:gd name="connsiteY23" fmla="*/ 2951752 h 7034110"/>
              <a:gd name="connsiteX24" fmla="*/ 5431895 w 5957378"/>
              <a:gd name="connsiteY24" fmla="*/ 2999878 h 7034110"/>
              <a:gd name="connsiteX25" fmla="*/ 5460771 w 5957378"/>
              <a:gd name="connsiteY25" fmla="*/ 3019129 h 7034110"/>
              <a:gd name="connsiteX26" fmla="*/ 5480022 w 5957378"/>
              <a:gd name="connsiteY26" fmla="*/ 3153883 h 7034110"/>
              <a:gd name="connsiteX27" fmla="*/ 5508898 w 5957378"/>
              <a:gd name="connsiteY27" fmla="*/ 3211634 h 7034110"/>
              <a:gd name="connsiteX28" fmla="*/ 5518523 w 5957378"/>
              <a:gd name="connsiteY28" fmla="*/ 3279011 h 7034110"/>
              <a:gd name="connsiteX29" fmla="*/ 5528148 w 5957378"/>
              <a:gd name="connsiteY29" fmla="*/ 3307887 h 7034110"/>
              <a:gd name="connsiteX30" fmla="*/ 5537773 w 5957378"/>
              <a:gd name="connsiteY30" fmla="*/ 3365638 h 7034110"/>
              <a:gd name="connsiteX31" fmla="*/ 5557024 w 5957378"/>
              <a:gd name="connsiteY31" fmla="*/ 3423390 h 7034110"/>
              <a:gd name="connsiteX32" fmla="*/ 5566649 w 5957378"/>
              <a:gd name="connsiteY32" fmla="*/ 3452266 h 7034110"/>
              <a:gd name="connsiteX33" fmla="*/ 5595525 w 5957378"/>
              <a:gd name="connsiteY33" fmla="*/ 3567769 h 7034110"/>
              <a:gd name="connsiteX34" fmla="*/ 5614775 w 5957378"/>
              <a:gd name="connsiteY34" fmla="*/ 3731398 h 7034110"/>
              <a:gd name="connsiteX35" fmla="*/ 5576274 w 5957378"/>
              <a:gd name="connsiteY35" fmla="*/ 4106784 h 7034110"/>
              <a:gd name="connsiteX36" fmla="*/ 5595525 w 5957378"/>
              <a:gd name="connsiteY36" fmla="*/ 4164535 h 7034110"/>
              <a:gd name="connsiteX37" fmla="*/ 5605150 w 5957378"/>
              <a:gd name="connsiteY37" fmla="*/ 4203036 h 7034110"/>
              <a:gd name="connsiteX38" fmla="*/ 5624401 w 5957378"/>
              <a:gd name="connsiteY38" fmla="*/ 4260788 h 7034110"/>
              <a:gd name="connsiteX39" fmla="*/ 5614775 w 5957378"/>
              <a:gd name="connsiteY39" fmla="*/ 4434043 h 7034110"/>
              <a:gd name="connsiteX40" fmla="*/ 5595525 w 5957378"/>
              <a:gd name="connsiteY40" fmla="*/ 4530295 h 7034110"/>
              <a:gd name="connsiteX41" fmla="*/ 5605150 w 5957378"/>
              <a:gd name="connsiteY41" fmla="*/ 4588047 h 7034110"/>
              <a:gd name="connsiteX42" fmla="*/ 5643651 w 5957378"/>
              <a:gd name="connsiteY42" fmla="*/ 4607297 h 7034110"/>
              <a:gd name="connsiteX43" fmla="*/ 5634026 w 5957378"/>
              <a:gd name="connsiteY43" fmla="*/ 4665049 h 7034110"/>
              <a:gd name="connsiteX44" fmla="*/ 5605150 w 5957378"/>
              <a:gd name="connsiteY44" fmla="*/ 4761302 h 7034110"/>
              <a:gd name="connsiteX45" fmla="*/ 5576274 w 5957378"/>
              <a:gd name="connsiteY45" fmla="*/ 4915306 h 7034110"/>
              <a:gd name="connsiteX46" fmla="*/ 5566649 w 5957378"/>
              <a:gd name="connsiteY46" fmla="*/ 4963432 h 7034110"/>
              <a:gd name="connsiteX47" fmla="*/ 5576274 w 5957378"/>
              <a:gd name="connsiteY47" fmla="*/ 5050060 h 7034110"/>
              <a:gd name="connsiteX48" fmla="*/ 5595525 w 5957378"/>
              <a:gd name="connsiteY48" fmla="*/ 5078935 h 7034110"/>
              <a:gd name="connsiteX49" fmla="*/ 5614775 w 5957378"/>
              <a:gd name="connsiteY49" fmla="*/ 5175188 h 7034110"/>
              <a:gd name="connsiteX50" fmla="*/ 5624401 w 5957378"/>
              <a:gd name="connsiteY50" fmla="*/ 5300316 h 7034110"/>
              <a:gd name="connsiteX51" fmla="*/ 5643651 w 5957378"/>
              <a:gd name="connsiteY51" fmla="*/ 5358068 h 7034110"/>
              <a:gd name="connsiteX52" fmla="*/ 5662902 w 5957378"/>
              <a:gd name="connsiteY52" fmla="*/ 5435070 h 7034110"/>
              <a:gd name="connsiteX53" fmla="*/ 5682152 w 5957378"/>
              <a:gd name="connsiteY53" fmla="*/ 5579449 h 7034110"/>
              <a:gd name="connsiteX54" fmla="*/ 5691778 w 5957378"/>
              <a:gd name="connsiteY54" fmla="*/ 5627575 h 7034110"/>
              <a:gd name="connsiteX55" fmla="*/ 5730279 w 5957378"/>
              <a:gd name="connsiteY55" fmla="*/ 5637201 h 7034110"/>
              <a:gd name="connsiteX56" fmla="*/ 5768780 w 5957378"/>
              <a:gd name="connsiteY56" fmla="*/ 5750924 h 7034110"/>
              <a:gd name="connsiteX57" fmla="*/ 5778405 w 5957378"/>
              <a:gd name="connsiteY57" fmla="*/ 6330220 h 7034110"/>
              <a:gd name="connsiteX58" fmla="*/ 5836157 w 5957378"/>
              <a:gd name="connsiteY58" fmla="*/ 6378346 h 7034110"/>
              <a:gd name="connsiteX59" fmla="*/ 5865032 w 5957378"/>
              <a:gd name="connsiteY59" fmla="*/ 6407222 h 7034110"/>
              <a:gd name="connsiteX60" fmla="*/ 5874658 w 5957378"/>
              <a:gd name="connsiteY60" fmla="*/ 6436097 h 7034110"/>
              <a:gd name="connsiteX61" fmla="*/ 5893908 w 5957378"/>
              <a:gd name="connsiteY61" fmla="*/ 6686354 h 7034110"/>
              <a:gd name="connsiteX62" fmla="*/ 5903533 w 5957378"/>
              <a:gd name="connsiteY62" fmla="*/ 6782607 h 7034110"/>
              <a:gd name="connsiteX63" fmla="*/ 5922784 w 5957378"/>
              <a:gd name="connsiteY63" fmla="*/ 6859609 h 7034110"/>
              <a:gd name="connsiteX64" fmla="*/ 5942034 w 5957378"/>
              <a:gd name="connsiteY64" fmla="*/ 6984737 h 7034110"/>
              <a:gd name="connsiteX65" fmla="*/ 5951660 w 5957378"/>
              <a:gd name="connsiteY65" fmla="*/ 7032864 h 7034110"/>
              <a:gd name="connsiteX66" fmla="*/ 5730279 w 5957378"/>
              <a:gd name="connsiteY66" fmla="*/ 6984737 h 7034110"/>
              <a:gd name="connsiteX67" fmla="*/ 5662902 w 5957378"/>
              <a:gd name="connsiteY67" fmla="*/ 6975112 h 7034110"/>
              <a:gd name="connsiteX68" fmla="*/ 5374144 w 5957378"/>
              <a:gd name="connsiteY68" fmla="*/ 6955862 h 7034110"/>
              <a:gd name="connsiteX69" fmla="*/ 3506843 w 5957378"/>
              <a:gd name="connsiteY69" fmla="*/ 6936611 h 7034110"/>
              <a:gd name="connsiteX70" fmla="*/ 2457689 w 5957378"/>
              <a:gd name="connsiteY70" fmla="*/ 6926986 h 7034110"/>
              <a:gd name="connsiteX71" fmla="*/ 1331533 w 5957378"/>
              <a:gd name="connsiteY71" fmla="*/ 6917361 h 7034110"/>
              <a:gd name="connsiteX72" fmla="*/ 494135 w 5957378"/>
              <a:gd name="connsiteY72" fmla="*/ 6907735 h 7034110"/>
              <a:gd name="connsiteX73" fmla="*/ 89874 w 5957378"/>
              <a:gd name="connsiteY73" fmla="*/ 6898110 h 7034110"/>
              <a:gd name="connsiteX74" fmla="*/ 60999 w 5957378"/>
              <a:gd name="connsiteY74" fmla="*/ 6128089 h 7034110"/>
              <a:gd name="connsiteX75" fmla="*/ 41748 w 5957378"/>
              <a:gd name="connsiteY75" fmla="*/ 6022211 h 7034110"/>
              <a:gd name="connsiteX76" fmla="*/ 22498 w 5957378"/>
              <a:gd name="connsiteY76" fmla="*/ 5791205 h 7034110"/>
              <a:gd name="connsiteX77" fmla="*/ 32123 w 5957378"/>
              <a:gd name="connsiteY77" fmla="*/ 3105756 h 7034110"/>
              <a:gd name="connsiteX78" fmla="*/ 99500 w 5957378"/>
              <a:gd name="connsiteY78" fmla="*/ 2354986 h 7034110"/>
              <a:gd name="connsiteX79" fmla="*/ 99500 w 5957378"/>
              <a:gd name="connsiteY79" fmla="*/ 1296207 h 7034110"/>
              <a:gd name="connsiteX80" fmla="*/ 70624 w 5957378"/>
              <a:gd name="connsiteY80" fmla="*/ 1026700 h 7034110"/>
              <a:gd name="connsiteX81" fmla="*/ 41748 w 5957378"/>
              <a:gd name="connsiteY81" fmla="*/ 814944 h 7034110"/>
              <a:gd name="connsiteX82" fmla="*/ 32123 w 5957378"/>
              <a:gd name="connsiteY82" fmla="*/ 670565 h 7034110"/>
              <a:gd name="connsiteX83" fmla="*/ 32123 w 5957378"/>
              <a:gd name="connsiteY83" fmla="*/ 54548 h 7034110"/>
              <a:gd name="connsiteX84" fmla="*/ 590388 w 5957378"/>
              <a:gd name="connsiteY84" fmla="*/ 35297 h 7034110"/>
              <a:gd name="connsiteX85" fmla="*/ 2245933 w 5957378"/>
              <a:gd name="connsiteY85" fmla="*/ 25672 h 7034110"/>
              <a:gd name="connsiteX86" fmla="*/ 4276864 w 5957378"/>
              <a:gd name="connsiteY86" fmla="*/ 44923 h 7034110"/>
              <a:gd name="connsiteX87" fmla="*/ 4719626 w 5957378"/>
              <a:gd name="connsiteY87" fmla="*/ 73798 h 7034110"/>
              <a:gd name="connsiteX88" fmla="*/ 4892881 w 5957378"/>
              <a:gd name="connsiteY88" fmla="*/ 93049 h 7034110"/>
              <a:gd name="connsiteX89" fmla="*/ 4969883 w 5957378"/>
              <a:gd name="connsiteY89" fmla="*/ 102674 h 7034110"/>
              <a:gd name="connsiteX90" fmla="*/ 5181639 w 5957378"/>
              <a:gd name="connsiteY90" fmla="*/ 102674 h 7034110"/>
              <a:gd name="connsiteX0" fmla="*/ 5181639 w 5957702"/>
              <a:gd name="connsiteY0" fmla="*/ 102674 h 6988670"/>
              <a:gd name="connsiteX1" fmla="*/ 5162388 w 5957702"/>
              <a:gd name="connsiteY1" fmla="*/ 179676 h 6988670"/>
              <a:gd name="connsiteX2" fmla="*/ 5181639 w 5957702"/>
              <a:gd name="connsiteY2" fmla="*/ 391432 h 6988670"/>
              <a:gd name="connsiteX3" fmla="*/ 5162388 w 5957702"/>
              <a:gd name="connsiteY3" fmla="*/ 564687 h 6988670"/>
              <a:gd name="connsiteX4" fmla="*/ 5133512 w 5957702"/>
              <a:gd name="connsiteY4" fmla="*/ 728316 h 6988670"/>
              <a:gd name="connsiteX5" fmla="*/ 5123887 w 5957702"/>
              <a:gd name="connsiteY5" fmla="*/ 766817 h 6988670"/>
              <a:gd name="connsiteX6" fmla="*/ 5104637 w 5957702"/>
              <a:gd name="connsiteY6" fmla="*/ 834194 h 6988670"/>
              <a:gd name="connsiteX7" fmla="*/ 5095011 w 5957702"/>
              <a:gd name="connsiteY7" fmla="*/ 949697 h 6988670"/>
              <a:gd name="connsiteX8" fmla="*/ 5085386 w 5957702"/>
              <a:gd name="connsiteY8" fmla="*/ 1199954 h 6988670"/>
              <a:gd name="connsiteX9" fmla="*/ 5075761 w 5957702"/>
              <a:gd name="connsiteY9" fmla="*/ 1296207 h 6988670"/>
              <a:gd name="connsiteX10" fmla="*/ 5085386 w 5957702"/>
              <a:gd name="connsiteY10" fmla="*/ 1584965 h 6988670"/>
              <a:gd name="connsiteX11" fmla="*/ 5114262 w 5957702"/>
              <a:gd name="connsiteY11" fmla="*/ 1700468 h 6988670"/>
              <a:gd name="connsiteX12" fmla="*/ 5152763 w 5957702"/>
              <a:gd name="connsiteY12" fmla="*/ 1729344 h 6988670"/>
              <a:gd name="connsiteX13" fmla="*/ 5172013 w 5957702"/>
              <a:gd name="connsiteY13" fmla="*/ 1758220 h 6988670"/>
              <a:gd name="connsiteX14" fmla="*/ 5191264 w 5957702"/>
              <a:gd name="connsiteY14" fmla="*/ 1873723 h 6988670"/>
              <a:gd name="connsiteX15" fmla="*/ 5210514 w 5957702"/>
              <a:gd name="connsiteY15" fmla="*/ 1969975 h 6988670"/>
              <a:gd name="connsiteX16" fmla="*/ 5239390 w 5957702"/>
              <a:gd name="connsiteY16" fmla="*/ 2008476 h 6988670"/>
              <a:gd name="connsiteX17" fmla="*/ 5268266 w 5957702"/>
              <a:gd name="connsiteY17" fmla="*/ 2258733 h 6988670"/>
              <a:gd name="connsiteX18" fmla="*/ 5297142 w 5957702"/>
              <a:gd name="connsiteY18" fmla="*/ 2287609 h 6988670"/>
              <a:gd name="connsiteX19" fmla="*/ 5345268 w 5957702"/>
              <a:gd name="connsiteY19" fmla="*/ 2345361 h 6988670"/>
              <a:gd name="connsiteX20" fmla="*/ 5364519 w 5957702"/>
              <a:gd name="connsiteY20" fmla="*/ 2480114 h 6988670"/>
              <a:gd name="connsiteX21" fmla="*/ 5383769 w 5957702"/>
              <a:gd name="connsiteY21" fmla="*/ 2836249 h 6988670"/>
              <a:gd name="connsiteX22" fmla="*/ 5403020 w 5957702"/>
              <a:gd name="connsiteY22" fmla="*/ 2913251 h 6988670"/>
              <a:gd name="connsiteX23" fmla="*/ 5412645 w 5957702"/>
              <a:gd name="connsiteY23" fmla="*/ 2951752 h 6988670"/>
              <a:gd name="connsiteX24" fmla="*/ 5431895 w 5957702"/>
              <a:gd name="connsiteY24" fmla="*/ 2999878 h 6988670"/>
              <a:gd name="connsiteX25" fmla="*/ 5460771 w 5957702"/>
              <a:gd name="connsiteY25" fmla="*/ 3019129 h 6988670"/>
              <a:gd name="connsiteX26" fmla="*/ 5480022 w 5957702"/>
              <a:gd name="connsiteY26" fmla="*/ 3153883 h 6988670"/>
              <a:gd name="connsiteX27" fmla="*/ 5508898 w 5957702"/>
              <a:gd name="connsiteY27" fmla="*/ 3211634 h 6988670"/>
              <a:gd name="connsiteX28" fmla="*/ 5518523 w 5957702"/>
              <a:gd name="connsiteY28" fmla="*/ 3279011 h 6988670"/>
              <a:gd name="connsiteX29" fmla="*/ 5528148 w 5957702"/>
              <a:gd name="connsiteY29" fmla="*/ 3307887 h 6988670"/>
              <a:gd name="connsiteX30" fmla="*/ 5537773 w 5957702"/>
              <a:gd name="connsiteY30" fmla="*/ 3365638 h 6988670"/>
              <a:gd name="connsiteX31" fmla="*/ 5557024 w 5957702"/>
              <a:gd name="connsiteY31" fmla="*/ 3423390 h 6988670"/>
              <a:gd name="connsiteX32" fmla="*/ 5566649 w 5957702"/>
              <a:gd name="connsiteY32" fmla="*/ 3452266 h 6988670"/>
              <a:gd name="connsiteX33" fmla="*/ 5595525 w 5957702"/>
              <a:gd name="connsiteY33" fmla="*/ 3567769 h 6988670"/>
              <a:gd name="connsiteX34" fmla="*/ 5614775 w 5957702"/>
              <a:gd name="connsiteY34" fmla="*/ 3731398 h 6988670"/>
              <a:gd name="connsiteX35" fmla="*/ 5576274 w 5957702"/>
              <a:gd name="connsiteY35" fmla="*/ 4106784 h 6988670"/>
              <a:gd name="connsiteX36" fmla="*/ 5595525 w 5957702"/>
              <a:gd name="connsiteY36" fmla="*/ 4164535 h 6988670"/>
              <a:gd name="connsiteX37" fmla="*/ 5605150 w 5957702"/>
              <a:gd name="connsiteY37" fmla="*/ 4203036 h 6988670"/>
              <a:gd name="connsiteX38" fmla="*/ 5624401 w 5957702"/>
              <a:gd name="connsiteY38" fmla="*/ 4260788 h 6988670"/>
              <a:gd name="connsiteX39" fmla="*/ 5614775 w 5957702"/>
              <a:gd name="connsiteY39" fmla="*/ 4434043 h 6988670"/>
              <a:gd name="connsiteX40" fmla="*/ 5595525 w 5957702"/>
              <a:gd name="connsiteY40" fmla="*/ 4530295 h 6988670"/>
              <a:gd name="connsiteX41" fmla="*/ 5605150 w 5957702"/>
              <a:gd name="connsiteY41" fmla="*/ 4588047 h 6988670"/>
              <a:gd name="connsiteX42" fmla="*/ 5643651 w 5957702"/>
              <a:gd name="connsiteY42" fmla="*/ 4607297 h 6988670"/>
              <a:gd name="connsiteX43" fmla="*/ 5634026 w 5957702"/>
              <a:gd name="connsiteY43" fmla="*/ 4665049 h 6988670"/>
              <a:gd name="connsiteX44" fmla="*/ 5605150 w 5957702"/>
              <a:gd name="connsiteY44" fmla="*/ 4761302 h 6988670"/>
              <a:gd name="connsiteX45" fmla="*/ 5576274 w 5957702"/>
              <a:gd name="connsiteY45" fmla="*/ 4915306 h 6988670"/>
              <a:gd name="connsiteX46" fmla="*/ 5566649 w 5957702"/>
              <a:gd name="connsiteY46" fmla="*/ 4963432 h 6988670"/>
              <a:gd name="connsiteX47" fmla="*/ 5576274 w 5957702"/>
              <a:gd name="connsiteY47" fmla="*/ 5050060 h 6988670"/>
              <a:gd name="connsiteX48" fmla="*/ 5595525 w 5957702"/>
              <a:gd name="connsiteY48" fmla="*/ 5078935 h 6988670"/>
              <a:gd name="connsiteX49" fmla="*/ 5614775 w 5957702"/>
              <a:gd name="connsiteY49" fmla="*/ 5175188 h 6988670"/>
              <a:gd name="connsiteX50" fmla="*/ 5624401 w 5957702"/>
              <a:gd name="connsiteY50" fmla="*/ 5300316 h 6988670"/>
              <a:gd name="connsiteX51" fmla="*/ 5643651 w 5957702"/>
              <a:gd name="connsiteY51" fmla="*/ 5358068 h 6988670"/>
              <a:gd name="connsiteX52" fmla="*/ 5662902 w 5957702"/>
              <a:gd name="connsiteY52" fmla="*/ 5435070 h 6988670"/>
              <a:gd name="connsiteX53" fmla="*/ 5682152 w 5957702"/>
              <a:gd name="connsiteY53" fmla="*/ 5579449 h 6988670"/>
              <a:gd name="connsiteX54" fmla="*/ 5691778 w 5957702"/>
              <a:gd name="connsiteY54" fmla="*/ 5627575 h 6988670"/>
              <a:gd name="connsiteX55" fmla="*/ 5730279 w 5957702"/>
              <a:gd name="connsiteY55" fmla="*/ 5637201 h 6988670"/>
              <a:gd name="connsiteX56" fmla="*/ 5768780 w 5957702"/>
              <a:gd name="connsiteY56" fmla="*/ 5750924 h 6988670"/>
              <a:gd name="connsiteX57" fmla="*/ 5778405 w 5957702"/>
              <a:gd name="connsiteY57" fmla="*/ 6330220 h 6988670"/>
              <a:gd name="connsiteX58" fmla="*/ 5836157 w 5957702"/>
              <a:gd name="connsiteY58" fmla="*/ 6378346 h 6988670"/>
              <a:gd name="connsiteX59" fmla="*/ 5865032 w 5957702"/>
              <a:gd name="connsiteY59" fmla="*/ 6407222 h 6988670"/>
              <a:gd name="connsiteX60" fmla="*/ 5874658 w 5957702"/>
              <a:gd name="connsiteY60" fmla="*/ 6436097 h 6988670"/>
              <a:gd name="connsiteX61" fmla="*/ 5893908 w 5957702"/>
              <a:gd name="connsiteY61" fmla="*/ 6686354 h 6988670"/>
              <a:gd name="connsiteX62" fmla="*/ 5903533 w 5957702"/>
              <a:gd name="connsiteY62" fmla="*/ 6782607 h 6988670"/>
              <a:gd name="connsiteX63" fmla="*/ 5922784 w 5957702"/>
              <a:gd name="connsiteY63" fmla="*/ 6859609 h 6988670"/>
              <a:gd name="connsiteX64" fmla="*/ 5942034 w 5957702"/>
              <a:gd name="connsiteY64" fmla="*/ 6984737 h 6988670"/>
              <a:gd name="connsiteX65" fmla="*/ 5951660 w 5957702"/>
              <a:gd name="connsiteY65" fmla="*/ 6901736 h 6988670"/>
              <a:gd name="connsiteX66" fmla="*/ 5730279 w 5957702"/>
              <a:gd name="connsiteY66" fmla="*/ 6984737 h 6988670"/>
              <a:gd name="connsiteX67" fmla="*/ 5662902 w 5957702"/>
              <a:gd name="connsiteY67" fmla="*/ 6975112 h 6988670"/>
              <a:gd name="connsiteX68" fmla="*/ 5374144 w 5957702"/>
              <a:gd name="connsiteY68" fmla="*/ 6955862 h 6988670"/>
              <a:gd name="connsiteX69" fmla="*/ 3506843 w 5957702"/>
              <a:gd name="connsiteY69" fmla="*/ 6936611 h 6988670"/>
              <a:gd name="connsiteX70" fmla="*/ 2457689 w 5957702"/>
              <a:gd name="connsiteY70" fmla="*/ 6926986 h 6988670"/>
              <a:gd name="connsiteX71" fmla="*/ 1331533 w 5957702"/>
              <a:gd name="connsiteY71" fmla="*/ 6917361 h 6988670"/>
              <a:gd name="connsiteX72" fmla="*/ 494135 w 5957702"/>
              <a:gd name="connsiteY72" fmla="*/ 6907735 h 6988670"/>
              <a:gd name="connsiteX73" fmla="*/ 89874 w 5957702"/>
              <a:gd name="connsiteY73" fmla="*/ 6898110 h 6988670"/>
              <a:gd name="connsiteX74" fmla="*/ 60999 w 5957702"/>
              <a:gd name="connsiteY74" fmla="*/ 6128089 h 6988670"/>
              <a:gd name="connsiteX75" fmla="*/ 41748 w 5957702"/>
              <a:gd name="connsiteY75" fmla="*/ 6022211 h 6988670"/>
              <a:gd name="connsiteX76" fmla="*/ 22498 w 5957702"/>
              <a:gd name="connsiteY76" fmla="*/ 5791205 h 6988670"/>
              <a:gd name="connsiteX77" fmla="*/ 32123 w 5957702"/>
              <a:gd name="connsiteY77" fmla="*/ 3105756 h 6988670"/>
              <a:gd name="connsiteX78" fmla="*/ 99500 w 5957702"/>
              <a:gd name="connsiteY78" fmla="*/ 2354986 h 6988670"/>
              <a:gd name="connsiteX79" fmla="*/ 99500 w 5957702"/>
              <a:gd name="connsiteY79" fmla="*/ 1296207 h 6988670"/>
              <a:gd name="connsiteX80" fmla="*/ 70624 w 5957702"/>
              <a:gd name="connsiteY80" fmla="*/ 1026700 h 6988670"/>
              <a:gd name="connsiteX81" fmla="*/ 41748 w 5957702"/>
              <a:gd name="connsiteY81" fmla="*/ 814944 h 6988670"/>
              <a:gd name="connsiteX82" fmla="*/ 32123 w 5957702"/>
              <a:gd name="connsiteY82" fmla="*/ 670565 h 6988670"/>
              <a:gd name="connsiteX83" fmla="*/ 32123 w 5957702"/>
              <a:gd name="connsiteY83" fmla="*/ 54548 h 6988670"/>
              <a:gd name="connsiteX84" fmla="*/ 590388 w 5957702"/>
              <a:gd name="connsiteY84" fmla="*/ 35297 h 6988670"/>
              <a:gd name="connsiteX85" fmla="*/ 2245933 w 5957702"/>
              <a:gd name="connsiteY85" fmla="*/ 25672 h 6988670"/>
              <a:gd name="connsiteX86" fmla="*/ 4276864 w 5957702"/>
              <a:gd name="connsiteY86" fmla="*/ 44923 h 6988670"/>
              <a:gd name="connsiteX87" fmla="*/ 4719626 w 5957702"/>
              <a:gd name="connsiteY87" fmla="*/ 73798 h 6988670"/>
              <a:gd name="connsiteX88" fmla="*/ 4892881 w 5957702"/>
              <a:gd name="connsiteY88" fmla="*/ 93049 h 6988670"/>
              <a:gd name="connsiteX89" fmla="*/ 4969883 w 5957702"/>
              <a:gd name="connsiteY89" fmla="*/ 102674 h 6988670"/>
              <a:gd name="connsiteX90" fmla="*/ 5181639 w 5957702"/>
              <a:gd name="connsiteY90" fmla="*/ 102674 h 6988670"/>
              <a:gd name="connsiteX0" fmla="*/ 5181639 w 5957702"/>
              <a:gd name="connsiteY0" fmla="*/ 102674 h 6985118"/>
              <a:gd name="connsiteX1" fmla="*/ 5162388 w 5957702"/>
              <a:gd name="connsiteY1" fmla="*/ 179676 h 6985118"/>
              <a:gd name="connsiteX2" fmla="*/ 5181639 w 5957702"/>
              <a:gd name="connsiteY2" fmla="*/ 391432 h 6985118"/>
              <a:gd name="connsiteX3" fmla="*/ 5162388 w 5957702"/>
              <a:gd name="connsiteY3" fmla="*/ 564687 h 6985118"/>
              <a:gd name="connsiteX4" fmla="*/ 5133512 w 5957702"/>
              <a:gd name="connsiteY4" fmla="*/ 728316 h 6985118"/>
              <a:gd name="connsiteX5" fmla="*/ 5123887 w 5957702"/>
              <a:gd name="connsiteY5" fmla="*/ 766817 h 6985118"/>
              <a:gd name="connsiteX6" fmla="*/ 5104637 w 5957702"/>
              <a:gd name="connsiteY6" fmla="*/ 834194 h 6985118"/>
              <a:gd name="connsiteX7" fmla="*/ 5095011 w 5957702"/>
              <a:gd name="connsiteY7" fmla="*/ 949697 h 6985118"/>
              <a:gd name="connsiteX8" fmla="*/ 5085386 w 5957702"/>
              <a:gd name="connsiteY8" fmla="*/ 1199954 h 6985118"/>
              <a:gd name="connsiteX9" fmla="*/ 5075761 w 5957702"/>
              <a:gd name="connsiteY9" fmla="*/ 1296207 h 6985118"/>
              <a:gd name="connsiteX10" fmla="*/ 5085386 w 5957702"/>
              <a:gd name="connsiteY10" fmla="*/ 1584965 h 6985118"/>
              <a:gd name="connsiteX11" fmla="*/ 5114262 w 5957702"/>
              <a:gd name="connsiteY11" fmla="*/ 1700468 h 6985118"/>
              <a:gd name="connsiteX12" fmla="*/ 5152763 w 5957702"/>
              <a:gd name="connsiteY12" fmla="*/ 1729344 h 6985118"/>
              <a:gd name="connsiteX13" fmla="*/ 5172013 w 5957702"/>
              <a:gd name="connsiteY13" fmla="*/ 1758220 h 6985118"/>
              <a:gd name="connsiteX14" fmla="*/ 5191264 w 5957702"/>
              <a:gd name="connsiteY14" fmla="*/ 1873723 h 6985118"/>
              <a:gd name="connsiteX15" fmla="*/ 5210514 w 5957702"/>
              <a:gd name="connsiteY15" fmla="*/ 1969975 h 6985118"/>
              <a:gd name="connsiteX16" fmla="*/ 5239390 w 5957702"/>
              <a:gd name="connsiteY16" fmla="*/ 2008476 h 6985118"/>
              <a:gd name="connsiteX17" fmla="*/ 5268266 w 5957702"/>
              <a:gd name="connsiteY17" fmla="*/ 2258733 h 6985118"/>
              <a:gd name="connsiteX18" fmla="*/ 5297142 w 5957702"/>
              <a:gd name="connsiteY18" fmla="*/ 2287609 h 6985118"/>
              <a:gd name="connsiteX19" fmla="*/ 5345268 w 5957702"/>
              <a:gd name="connsiteY19" fmla="*/ 2345361 h 6985118"/>
              <a:gd name="connsiteX20" fmla="*/ 5364519 w 5957702"/>
              <a:gd name="connsiteY20" fmla="*/ 2480114 h 6985118"/>
              <a:gd name="connsiteX21" fmla="*/ 5383769 w 5957702"/>
              <a:gd name="connsiteY21" fmla="*/ 2836249 h 6985118"/>
              <a:gd name="connsiteX22" fmla="*/ 5403020 w 5957702"/>
              <a:gd name="connsiteY22" fmla="*/ 2913251 h 6985118"/>
              <a:gd name="connsiteX23" fmla="*/ 5412645 w 5957702"/>
              <a:gd name="connsiteY23" fmla="*/ 2951752 h 6985118"/>
              <a:gd name="connsiteX24" fmla="*/ 5431895 w 5957702"/>
              <a:gd name="connsiteY24" fmla="*/ 2999878 h 6985118"/>
              <a:gd name="connsiteX25" fmla="*/ 5460771 w 5957702"/>
              <a:gd name="connsiteY25" fmla="*/ 3019129 h 6985118"/>
              <a:gd name="connsiteX26" fmla="*/ 5480022 w 5957702"/>
              <a:gd name="connsiteY26" fmla="*/ 3153883 h 6985118"/>
              <a:gd name="connsiteX27" fmla="*/ 5508898 w 5957702"/>
              <a:gd name="connsiteY27" fmla="*/ 3211634 h 6985118"/>
              <a:gd name="connsiteX28" fmla="*/ 5518523 w 5957702"/>
              <a:gd name="connsiteY28" fmla="*/ 3279011 h 6985118"/>
              <a:gd name="connsiteX29" fmla="*/ 5528148 w 5957702"/>
              <a:gd name="connsiteY29" fmla="*/ 3307887 h 6985118"/>
              <a:gd name="connsiteX30" fmla="*/ 5537773 w 5957702"/>
              <a:gd name="connsiteY30" fmla="*/ 3365638 h 6985118"/>
              <a:gd name="connsiteX31" fmla="*/ 5557024 w 5957702"/>
              <a:gd name="connsiteY31" fmla="*/ 3423390 h 6985118"/>
              <a:gd name="connsiteX32" fmla="*/ 5566649 w 5957702"/>
              <a:gd name="connsiteY32" fmla="*/ 3452266 h 6985118"/>
              <a:gd name="connsiteX33" fmla="*/ 5595525 w 5957702"/>
              <a:gd name="connsiteY33" fmla="*/ 3567769 h 6985118"/>
              <a:gd name="connsiteX34" fmla="*/ 5614775 w 5957702"/>
              <a:gd name="connsiteY34" fmla="*/ 3731398 h 6985118"/>
              <a:gd name="connsiteX35" fmla="*/ 5576274 w 5957702"/>
              <a:gd name="connsiteY35" fmla="*/ 4106784 h 6985118"/>
              <a:gd name="connsiteX36" fmla="*/ 5595525 w 5957702"/>
              <a:gd name="connsiteY36" fmla="*/ 4164535 h 6985118"/>
              <a:gd name="connsiteX37" fmla="*/ 5605150 w 5957702"/>
              <a:gd name="connsiteY37" fmla="*/ 4203036 h 6985118"/>
              <a:gd name="connsiteX38" fmla="*/ 5624401 w 5957702"/>
              <a:gd name="connsiteY38" fmla="*/ 4260788 h 6985118"/>
              <a:gd name="connsiteX39" fmla="*/ 5614775 w 5957702"/>
              <a:gd name="connsiteY39" fmla="*/ 4434043 h 6985118"/>
              <a:gd name="connsiteX40" fmla="*/ 5595525 w 5957702"/>
              <a:gd name="connsiteY40" fmla="*/ 4530295 h 6985118"/>
              <a:gd name="connsiteX41" fmla="*/ 5605150 w 5957702"/>
              <a:gd name="connsiteY41" fmla="*/ 4588047 h 6985118"/>
              <a:gd name="connsiteX42" fmla="*/ 5643651 w 5957702"/>
              <a:gd name="connsiteY42" fmla="*/ 4607297 h 6985118"/>
              <a:gd name="connsiteX43" fmla="*/ 5634026 w 5957702"/>
              <a:gd name="connsiteY43" fmla="*/ 4665049 h 6985118"/>
              <a:gd name="connsiteX44" fmla="*/ 5605150 w 5957702"/>
              <a:gd name="connsiteY44" fmla="*/ 4761302 h 6985118"/>
              <a:gd name="connsiteX45" fmla="*/ 5576274 w 5957702"/>
              <a:gd name="connsiteY45" fmla="*/ 4915306 h 6985118"/>
              <a:gd name="connsiteX46" fmla="*/ 5566649 w 5957702"/>
              <a:gd name="connsiteY46" fmla="*/ 4963432 h 6985118"/>
              <a:gd name="connsiteX47" fmla="*/ 5576274 w 5957702"/>
              <a:gd name="connsiteY47" fmla="*/ 5050060 h 6985118"/>
              <a:gd name="connsiteX48" fmla="*/ 5595525 w 5957702"/>
              <a:gd name="connsiteY48" fmla="*/ 5078935 h 6985118"/>
              <a:gd name="connsiteX49" fmla="*/ 5614775 w 5957702"/>
              <a:gd name="connsiteY49" fmla="*/ 5175188 h 6985118"/>
              <a:gd name="connsiteX50" fmla="*/ 5624401 w 5957702"/>
              <a:gd name="connsiteY50" fmla="*/ 5300316 h 6985118"/>
              <a:gd name="connsiteX51" fmla="*/ 5643651 w 5957702"/>
              <a:gd name="connsiteY51" fmla="*/ 5358068 h 6985118"/>
              <a:gd name="connsiteX52" fmla="*/ 5662902 w 5957702"/>
              <a:gd name="connsiteY52" fmla="*/ 5435070 h 6985118"/>
              <a:gd name="connsiteX53" fmla="*/ 5682152 w 5957702"/>
              <a:gd name="connsiteY53" fmla="*/ 5579449 h 6985118"/>
              <a:gd name="connsiteX54" fmla="*/ 5691778 w 5957702"/>
              <a:gd name="connsiteY54" fmla="*/ 5627575 h 6985118"/>
              <a:gd name="connsiteX55" fmla="*/ 5730279 w 5957702"/>
              <a:gd name="connsiteY55" fmla="*/ 5637201 h 6985118"/>
              <a:gd name="connsiteX56" fmla="*/ 5768780 w 5957702"/>
              <a:gd name="connsiteY56" fmla="*/ 5750924 h 6985118"/>
              <a:gd name="connsiteX57" fmla="*/ 5778405 w 5957702"/>
              <a:gd name="connsiteY57" fmla="*/ 6330220 h 6985118"/>
              <a:gd name="connsiteX58" fmla="*/ 5836157 w 5957702"/>
              <a:gd name="connsiteY58" fmla="*/ 6378346 h 6985118"/>
              <a:gd name="connsiteX59" fmla="*/ 5865032 w 5957702"/>
              <a:gd name="connsiteY59" fmla="*/ 6407222 h 6985118"/>
              <a:gd name="connsiteX60" fmla="*/ 5874658 w 5957702"/>
              <a:gd name="connsiteY60" fmla="*/ 6436097 h 6985118"/>
              <a:gd name="connsiteX61" fmla="*/ 5893908 w 5957702"/>
              <a:gd name="connsiteY61" fmla="*/ 6686354 h 6985118"/>
              <a:gd name="connsiteX62" fmla="*/ 5903533 w 5957702"/>
              <a:gd name="connsiteY62" fmla="*/ 6782607 h 6985118"/>
              <a:gd name="connsiteX63" fmla="*/ 5922784 w 5957702"/>
              <a:gd name="connsiteY63" fmla="*/ 6859609 h 6985118"/>
              <a:gd name="connsiteX64" fmla="*/ 5942034 w 5957702"/>
              <a:gd name="connsiteY64" fmla="*/ 6984737 h 6985118"/>
              <a:gd name="connsiteX65" fmla="*/ 5951660 w 5957702"/>
              <a:gd name="connsiteY65" fmla="*/ 6901736 h 6985118"/>
              <a:gd name="connsiteX66" fmla="*/ 5730279 w 5957702"/>
              <a:gd name="connsiteY66" fmla="*/ 6984737 h 6985118"/>
              <a:gd name="connsiteX67" fmla="*/ 5662902 w 5957702"/>
              <a:gd name="connsiteY67" fmla="*/ 6862715 h 6985118"/>
              <a:gd name="connsiteX68" fmla="*/ 5374144 w 5957702"/>
              <a:gd name="connsiteY68" fmla="*/ 6955862 h 6985118"/>
              <a:gd name="connsiteX69" fmla="*/ 3506843 w 5957702"/>
              <a:gd name="connsiteY69" fmla="*/ 6936611 h 6985118"/>
              <a:gd name="connsiteX70" fmla="*/ 2457689 w 5957702"/>
              <a:gd name="connsiteY70" fmla="*/ 6926986 h 6985118"/>
              <a:gd name="connsiteX71" fmla="*/ 1331533 w 5957702"/>
              <a:gd name="connsiteY71" fmla="*/ 6917361 h 6985118"/>
              <a:gd name="connsiteX72" fmla="*/ 494135 w 5957702"/>
              <a:gd name="connsiteY72" fmla="*/ 6907735 h 6985118"/>
              <a:gd name="connsiteX73" fmla="*/ 89874 w 5957702"/>
              <a:gd name="connsiteY73" fmla="*/ 6898110 h 6985118"/>
              <a:gd name="connsiteX74" fmla="*/ 60999 w 5957702"/>
              <a:gd name="connsiteY74" fmla="*/ 6128089 h 6985118"/>
              <a:gd name="connsiteX75" fmla="*/ 41748 w 5957702"/>
              <a:gd name="connsiteY75" fmla="*/ 6022211 h 6985118"/>
              <a:gd name="connsiteX76" fmla="*/ 22498 w 5957702"/>
              <a:gd name="connsiteY76" fmla="*/ 5791205 h 6985118"/>
              <a:gd name="connsiteX77" fmla="*/ 32123 w 5957702"/>
              <a:gd name="connsiteY77" fmla="*/ 3105756 h 6985118"/>
              <a:gd name="connsiteX78" fmla="*/ 99500 w 5957702"/>
              <a:gd name="connsiteY78" fmla="*/ 2354986 h 6985118"/>
              <a:gd name="connsiteX79" fmla="*/ 99500 w 5957702"/>
              <a:gd name="connsiteY79" fmla="*/ 1296207 h 6985118"/>
              <a:gd name="connsiteX80" fmla="*/ 70624 w 5957702"/>
              <a:gd name="connsiteY80" fmla="*/ 1026700 h 6985118"/>
              <a:gd name="connsiteX81" fmla="*/ 41748 w 5957702"/>
              <a:gd name="connsiteY81" fmla="*/ 814944 h 6985118"/>
              <a:gd name="connsiteX82" fmla="*/ 32123 w 5957702"/>
              <a:gd name="connsiteY82" fmla="*/ 670565 h 6985118"/>
              <a:gd name="connsiteX83" fmla="*/ 32123 w 5957702"/>
              <a:gd name="connsiteY83" fmla="*/ 54548 h 6985118"/>
              <a:gd name="connsiteX84" fmla="*/ 590388 w 5957702"/>
              <a:gd name="connsiteY84" fmla="*/ 35297 h 6985118"/>
              <a:gd name="connsiteX85" fmla="*/ 2245933 w 5957702"/>
              <a:gd name="connsiteY85" fmla="*/ 25672 h 6985118"/>
              <a:gd name="connsiteX86" fmla="*/ 4276864 w 5957702"/>
              <a:gd name="connsiteY86" fmla="*/ 44923 h 6985118"/>
              <a:gd name="connsiteX87" fmla="*/ 4719626 w 5957702"/>
              <a:gd name="connsiteY87" fmla="*/ 73798 h 6985118"/>
              <a:gd name="connsiteX88" fmla="*/ 4892881 w 5957702"/>
              <a:gd name="connsiteY88" fmla="*/ 93049 h 6985118"/>
              <a:gd name="connsiteX89" fmla="*/ 4969883 w 5957702"/>
              <a:gd name="connsiteY89" fmla="*/ 102674 h 6985118"/>
              <a:gd name="connsiteX90" fmla="*/ 5181639 w 5957702"/>
              <a:gd name="connsiteY90" fmla="*/ 102674 h 6985118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74144 w 5965347"/>
              <a:gd name="connsiteY68" fmla="*/ 6955862 h 6985231"/>
              <a:gd name="connsiteX69" fmla="*/ 3506843 w 5965347"/>
              <a:gd name="connsiteY69" fmla="*/ 6936611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06843 w 5965347"/>
              <a:gd name="connsiteY69" fmla="*/ 6936611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57689 w 5965347"/>
              <a:gd name="connsiteY70" fmla="*/ 692698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31533 w 5965347"/>
              <a:gd name="connsiteY71" fmla="*/ 6917361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89874 w 5965347"/>
              <a:gd name="connsiteY73" fmla="*/ 6898110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320880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494135 w 5965347"/>
              <a:gd name="connsiteY72" fmla="*/ 6907735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79896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166876 w 5965347"/>
              <a:gd name="connsiteY73" fmla="*/ 6832546 h 6985231"/>
              <a:gd name="connsiteX74" fmla="*/ 60999 w 5965347"/>
              <a:gd name="connsiteY74" fmla="*/ 6128089 h 6985231"/>
              <a:gd name="connsiteX75" fmla="*/ 41748 w 5965347"/>
              <a:gd name="connsiteY75" fmla="*/ 6022211 h 6985231"/>
              <a:gd name="connsiteX76" fmla="*/ 22498 w 5965347"/>
              <a:gd name="connsiteY76" fmla="*/ 5791205 h 6985231"/>
              <a:gd name="connsiteX77" fmla="*/ 32123 w 5965347"/>
              <a:gd name="connsiteY77" fmla="*/ 3105756 h 6985231"/>
              <a:gd name="connsiteX78" fmla="*/ 99500 w 5965347"/>
              <a:gd name="connsiteY78" fmla="*/ 2354986 h 6985231"/>
              <a:gd name="connsiteX79" fmla="*/ 99500 w 5965347"/>
              <a:gd name="connsiteY79" fmla="*/ 1296207 h 6985231"/>
              <a:gd name="connsiteX80" fmla="*/ 70624 w 5965347"/>
              <a:gd name="connsiteY80" fmla="*/ 1026700 h 6985231"/>
              <a:gd name="connsiteX81" fmla="*/ 41748 w 5965347"/>
              <a:gd name="connsiteY81" fmla="*/ 814944 h 6985231"/>
              <a:gd name="connsiteX82" fmla="*/ 32123 w 5965347"/>
              <a:gd name="connsiteY82" fmla="*/ 670565 h 6985231"/>
              <a:gd name="connsiteX83" fmla="*/ 32123 w 5965347"/>
              <a:gd name="connsiteY83" fmla="*/ 54548 h 6985231"/>
              <a:gd name="connsiteX84" fmla="*/ 590388 w 5965347"/>
              <a:gd name="connsiteY84" fmla="*/ 35297 h 6985231"/>
              <a:gd name="connsiteX85" fmla="*/ 2245933 w 5965347"/>
              <a:gd name="connsiteY85" fmla="*/ 25672 h 6985231"/>
              <a:gd name="connsiteX86" fmla="*/ 4276864 w 5965347"/>
              <a:gd name="connsiteY86" fmla="*/ 44923 h 6985231"/>
              <a:gd name="connsiteX87" fmla="*/ 4719626 w 5965347"/>
              <a:gd name="connsiteY87" fmla="*/ 73798 h 6985231"/>
              <a:gd name="connsiteX88" fmla="*/ 4892881 w 5965347"/>
              <a:gd name="connsiteY88" fmla="*/ 93049 h 6985231"/>
              <a:gd name="connsiteX89" fmla="*/ 4969883 w 5965347"/>
              <a:gd name="connsiteY89" fmla="*/ 102674 h 6985231"/>
              <a:gd name="connsiteX90" fmla="*/ 5181639 w 5965347"/>
              <a:gd name="connsiteY90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41748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320880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60999 w 5965347"/>
              <a:gd name="connsiteY75" fmla="*/ 6128089 h 6985231"/>
              <a:gd name="connsiteX76" fmla="*/ 166876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22498 w 5965347"/>
              <a:gd name="connsiteY77" fmla="*/ 5791205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205378 w 5965347"/>
              <a:gd name="connsiteY77" fmla="*/ 4685979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32123 w 5965347"/>
              <a:gd name="connsiteY78" fmla="*/ 3105756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407508 w 5965347"/>
              <a:gd name="connsiteY78" fmla="*/ 2974628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81639 w 5965347"/>
              <a:gd name="connsiteY0" fmla="*/ 102674 h 6985231"/>
              <a:gd name="connsiteX1" fmla="*/ 5162388 w 5965347"/>
              <a:gd name="connsiteY1" fmla="*/ 179676 h 6985231"/>
              <a:gd name="connsiteX2" fmla="*/ 5181639 w 5965347"/>
              <a:gd name="connsiteY2" fmla="*/ 391432 h 6985231"/>
              <a:gd name="connsiteX3" fmla="*/ 5162388 w 5965347"/>
              <a:gd name="connsiteY3" fmla="*/ 564687 h 6985231"/>
              <a:gd name="connsiteX4" fmla="*/ 5133512 w 5965347"/>
              <a:gd name="connsiteY4" fmla="*/ 728316 h 6985231"/>
              <a:gd name="connsiteX5" fmla="*/ 5123887 w 5965347"/>
              <a:gd name="connsiteY5" fmla="*/ 766817 h 6985231"/>
              <a:gd name="connsiteX6" fmla="*/ 5104637 w 5965347"/>
              <a:gd name="connsiteY6" fmla="*/ 834194 h 6985231"/>
              <a:gd name="connsiteX7" fmla="*/ 5095011 w 5965347"/>
              <a:gd name="connsiteY7" fmla="*/ 949697 h 6985231"/>
              <a:gd name="connsiteX8" fmla="*/ 5085386 w 5965347"/>
              <a:gd name="connsiteY8" fmla="*/ 1199954 h 6985231"/>
              <a:gd name="connsiteX9" fmla="*/ 5075761 w 5965347"/>
              <a:gd name="connsiteY9" fmla="*/ 1296207 h 6985231"/>
              <a:gd name="connsiteX10" fmla="*/ 5085386 w 5965347"/>
              <a:gd name="connsiteY10" fmla="*/ 1584965 h 6985231"/>
              <a:gd name="connsiteX11" fmla="*/ 5114262 w 5965347"/>
              <a:gd name="connsiteY11" fmla="*/ 1700468 h 6985231"/>
              <a:gd name="connsiteX12" fmla="*/ 5152763 w 5965347"/>
              <a:gd name="connsiteY12" fmla="*/ 1729344 h 6985231"/>
              <a:gd name="connsiteX13" fmla="*/ 5172013 w 5965347"/>
              <a:gd name="connsiteY13" fmla="*/ 1758220 h 6985231"/>
              <a:gd name="connsiteX14" fmla="*/ 5191264 w 5965347"/>
              <a:gd name="connsiteY14" fmla="*/ 1873723 h 6985231"/>
              <a:gd name="connsiteX15" fmla="*/ 5210514 w 5965347"/>
              <a:gd name="connsiteY15" fmla="*/ 1969975 h 6985231"/>
              <a:gd name="connsiteX16" fmla="*/ 5239390 w 5965347"/>
              <a:gd name="connsiteY16" fmla="*/ 2008476 h 6985231"/>
              <a:gd name="connsiteX17" fmla="*/ 5268266 w 5965347"/>
              <a:gd name="connsiteY17" fmla="*/ 2258733 h 6985231"/>
              <a:gd name="connsiteX18" fmla="*/ 5297142 w 5965347"/>
              <a:gd name="connsiteY18" fmla="*/ 2287609 h 6985231"/>
              <a:gd name="connsiteX19" fmla="*/ 5345268 w 5965347"/>
              <a:gd name="connsiteY19" fmla="*/ 2345361 h 6985231"/>
              <a:gd name="connsiteX20" fmla="*/ 5364519 w 5965347"/>
              <a:gd name="connsiteY20" fmla="*/ 2480114 h 6985231"/>
              <a:gd name="connsiteX21" fmla="*/ 5383769 w 5965347"/>
              <a:gd name="connsiteY21" fmla="*/ 2836249 h 6985231"/>
              <a:gd name="connsiteX22" fmla="*/ 5403020 w 5965347"/>
              <a:gd name="connsiteY22" fmla="*/ 2913251 h 6985231"/>
              <a:gd name="connsiteX23" fmla="*/ 5412645 w 5965347"/>
              <a:gd name="connsiteY23" fmla="*/ 2951752 h 6985231"/>
              <a:gd name="connsiteX24" fmla="*/ 5431895 w 5965347"/>
              <a:gd name="connsiteY24" fmla="*/ 2999878 h 6985231"/>
              <a:gd name="connsiteX25" fmla="*/ 5460771 w 5965347"/>
              <a:gd name="connsiteY25" fmla="*/ 3019129 h 6985231"/>
              <a:gd name="connsiteX26" fmla="*/ 5480022 w 5965347"/>
              <a:gd name="connsiteY26" fmla="*/ 3153883 h 6985231"/>
              <a:gd name="connsiteX27" fmla="*/ 5508898 w 5965347"/>
              <a:gd name="connsiteY27" fmla="*/ 3211634 h 6985231"/>
              <a:gd name="connsiteX28" fmla="*/ 5518523 w 5965347"/>
              <a:gd name="connsiteY28" fmla="*/ 3279011 h 6985231"/>
              <a:gd name="connsiteX29" fmla="*/ 5528148 w 5965347"/>
              <a:gd name="connsiteY29" fmla="*/ 3307887 h 6985231"/>
              <a:gd name="connsiteX30" fmla="*/ 5537773 w 5965347"/>
              <a:gd name="connsiteY30" fmla="*/ 3365638 h 6985231"/>
              <a:gd name="connsiteX31" fmla="*/ 5557024 w 5965347"/>
              <a:gd name="connsiteY31" fmla="*/ 3423390 h 6985231"/>
              <a:gd name="connsiteX32" fmla="*/ 5566649 w 5965347"/>
              <a:gd name="connsiteY32" fmla="*/ 3452266 h 6985231"/>
              <a:gd name="connsiteX33" fmla="*/ 5595525 w 5965347"/>
              <a:gd name="connsiteY33" fmla="*/ 3567769 h 6985231"/>
              <a:gd name="connsiteX34" fmla="*/ 5614775 w 5965347"/>
              <a:gd name="connsiteY34" fmla="*/ 3731398 h 6985231"/>
              <a:gd name="connsiteX35" fmla="*/ 5576274 w 5965347"/>
              <a:gd name="connsiteY35" fmla="*/ 4106784 h 6985231"/>
              <a:gd name="connsiteX36" fmla="*/ 5595525 w 5965347"/>
              <a:gd name="connsiteY36" fmla="*/ 4164535 h 6985231"/>
              <a:gd name="connsiteX37" fmla="*/ 5605150 w 5965347"/>
              <a:gd name="connsiteY37" fmla="*/ 4203036 h 6985231"/>
              <a:gd name="connsiteX38" fmla="*/ 5624401 w 5965347"/>
              <a:gd name="connsiteY38" fmla="*/ 4260788 h 6985231"/>
              <a:gd name="connsiteX39" fmla="*/ 5614775 w 5965347"/>
              <a:gd name="connsiteY39" fmla="*/ 4434043 h 6985231"/>
              <a:gd name="connsiteX40" fmla="*/ 5595525 w 5965347"/>
              <a:gd name="connsiteY40" fmla="*/ 4530295 h 6985231"/>
              <a:gd name="connsiteX41" fmla="*/ 5605150 w 5965347"/>
              <a:gd name="connsiteY41" fmla="*/ 4588047 h 6985231"/>
              <a:gd name="connsiteX42" fmla="*/ 5643651 w 5965347"/>
              <a:gd name="connsiteY42" fmla="*/ 4607297 h 6985231"/>
              <a:gd name="connsiteX43" fmla="*/ 5634026 w 5965347"/>
              <a:gd name="connsiteY43" fmla="*/ 4665049 h 6985231"/>
              <a:gd name="connsiteX44" fmla="*/ 5605150 w 5965347"/>
              <a:gd name="connsiteY44" fmla="*/ 4761302 h 6985231"/>
              <a:gd name="connsiteX45" fmla="*/ 5576274 w 5965347"/>
              <a:gd name="connsiteY45" fmla="*/ 4915306 h 6985231"/>
              <a:gd name="connsiteX46" fmla="*/ 5566649 w 5965347"/>
              <a:gd name="connsiteY46" fmla="*/ 4963432 h 6985231"/>
              <a:gd name="connsiteX47" fmla="*/ 5576274 w 5965347"/>
              <a:gd name="connsiteY47" fmla="*/ 5050060 h 6985231"/>
              <a:gd name="connsiteX48" fmla="*/ 5595525 w 5965347"/>
              <a:gd name="connsiteY48" fmla="*/ 5078935 h 6985231"/>
              <a:gd name="connsiteX49" fmla="*/ 5614775 w 5965347"/>
              <a:gd name="connsiteY49" fmla="*/ 5175188 h 6985231"/>
              <a:gd name="connsiteX50" fmla="*/ 5624401 w 5965347"/>
              <a:gd name="connsiteY50" fmla="*/ 5300316 h 6985231"/>
              <a:gd name="connsiteX51" fmla="*/ 5643651 w 5965347"/>
              <a:gd name="connsiteY51" fmla="*/ 5358068 h 6985231"/>
              <a:gd name="connsiteX52" fmla="*/ 5662902 w 5965347"/>
              <a:gd name="connsiteY52" fmla="*/ 5435070 h 6985231"/>
              <a:gd name="connsiteX53" fmla="*/ 5682152 w 5965347"/>
              <a:gd name="connsiteY53" fmla="*/ 5579449 h 6985231"/>
              <a:gd name="connsiteX54" fmla="*/ 5691778 w 5965347"/>
              <a:gd name="connsiteY54" fmla="*/ 5627575 h 6985231"/>
              <a:gd name="connsiteX55" fmla="*/ 5730279 w 5965347"/>
              <a:gd name="connsiteY55" fmla="*/ 5637201 h 6985231"/>
              <a:gd name="connsiteX56" fmla="*/ 5768780 w 5965347"/>
              <a:gd name="connsiteY56" fmla="*/ 5750924 h 6985231"/>
              <a:gd name="connsiteX57" fmla="*/ 5778405 w 5965347"/>
              <a:gd name="connsiteY57" fmla="*/ 6330220 h 6985231"/>
              <a:gd name="connsiteX58" fmla="*/ 5836157 w 5965347"/>
              <a:gd name="connsiteY58" fmla="*/ 6378346 h 6985231"/>
              <a:gd name="connsiteX59" fmla="*/ 5865032 w 5965347"/>
              <a:gd name="connsiteY59" fmla="*/ 6407222 h 6985231"/>
              <a:gd name="connsiteX60" fmla="*/ 5874658 w 5965347"/>
              <a:gd name="connsiteY60" fmla="*/ 6436097 h 6985231"/>
              <a:gd name="connsiteX61" fmla="*/ 5893908 w 5965347"/>
              <a:gd name="connsiteY61" fmla="*/ 6686354 h 6985231"/>
              <a:gd name="connsiteX62" fmla="*/ 5903533 w 5965347"/>
              <a:gd name="connsiteY62" fmla="*/ 6782607 h 6985231"/>
              <a:gd name="connsiteX63" fmla="*/ 5922784 w 5965347"/>
              <a:gd name="connsiteY63" fmla="*/ 6859609 h 6985231"/>
              <a:gd name="connsiteX64" fmla="*/ 5942034 w 5965347"/>
              <a:gd name="connsiteY64" fmla="*/ 6984737 h 6985231"/>
              <a:gd name="connsiteX65" fmla="*/ 5951660 w 5965347"/>
              <a:gd name="connsiteY65" fmla="*/ 6901736 h 6985231"/>
              <a:gd name="connsiteX66" fmla="*/ 5739904 w 5965347"/>
              <a:gd name="connsiteY66" fmla="*/ 6862976 h 6985231"/>
              <a:gd name="connsiteX67" fmla="*/ 5662902 w 5965347"/>
              <a:gd name="connsiteY67" fmla="*/ 6862715 h 6985231"/>
              <a:gd name="connsiteX68" fmla="*/ 5383769 w 5965347"/>
              <a:gd name="connsiteY68" fmla="*/ 6852832 h 6985231"/>
              <a:gd name="connsiteX69" fmla="*/ 3526094 w 5965347"/>
              <a:gd name="connsiteY69" fmla="*/ 6852315 h 6985231"/>
              <a:gd name="connsiteX70" fmla="*/ 2467315 w 5965347"/>
              <a:gd name="connsiteY70" fmla="*/ 6852056 h 6985231"/>
              <a:gd name="connsiteX71" fmla="*/ 1350783 w 5965347"/>
              <a:gd name="connsiteY71" fmla="*/ 6851797 h 6985231"/>
              <a:gd name="connsiteX72" fmla="*/ 503760 w 5965347"/>
              <a:gd name="connsiteY72" fmla="*/ 6870270 h 6985231"/>
              <a:gd name="connsiteX73" fmla="*/ 311255 w 5965347"/>
              <a:gd name="connsiteY73" fmla="*/ 6846783 h 6985231"/>
              <a:gd name="connsiteX74" fmla="*/ 166876 w 5965347"/>
              <a:gd name="connsiteY74" fmla="*/ 6832546 h 6985231"/>
              <a:gd name="connsiteX75" fmla="*/ 157252 w 5965347"/>
              <a:gd name="connsiteY75" fmla="*/ 6259218 h 6985231"/>
              <a:gd name="connsiteX76" fmla="*/ 166876 w 5965347"/>
              <a:gd name="connsiteY76" fmla="*/ 6022211 h 6985231"/>
              <a:gd name="connsiteX77" fmla="*/ 138001 w 5965347"/>
              <a:gd name="connsiteY77" fmla="*/ 4704712 h 6985231"/>
              <a:gd name="connsiteX78" fmla="*/ 118750 w 5965347"/>
              <a:gd name="connsiteY78" fmla="*/ 2965262 h 6985231"/>
              <a:gd name="connsiteX79" fmla="*/ 99500 w 5965347"/>
              <a:gd name="connsiteY79" fmla="*/ 2354986 h 6985231"/>
              <a:gd name="connsiteX80" fmla="*/ 99500 w 5965347"/>
              <a:gd name="connsiteY80" fmla="*/ 1296207 h 6985231"/>
              <a:gd name="connsiteX81" fmla="*/ 70624 w 5965347"/>
              <a:gd name="connsiteY81" fmla="*/ 1026700 h 6985231"/>
              <a:gd name="connsiteX82" fmla="*/ 41748 w 5965347"/>
              <a:gd name="connsiteY82" fmla="*/ 814944 h 6985231"/>
              <a:gd name="connsiteX83" fmla="*/ 32123 w 5965347"/>
              <a:gd name="connsiteY83" fmla="*/ 670565 h 6985231"/>
              <a:gd name="connsiteX84" fmla="*/ 32123 w 5965347"/>
              <a:gd name="connsiteY84" fmla="*/ 54548 h 6985231"/>
              <a:gd name="connsiteX85" fmla="*/ 590388 w 5965347"/>
              <a:gd name="connsiteY85" fmla="*/ 35297 h 6985231"/>
              <a:gd name="connsiteX86" fmla="*/ 2245933 w 5965347"/>
              <a:gd name="connsiteY86" fmla="*/ 25672 h 6985231"/>
              <a:gd name="connsiteX87" fmla="*/ 4276864 w 5965347"/>
              <a:gd name="connsiteY87" fmla="*/ 44923 h 6985231"/>
              <a:gd name="connsiteX88" fmla="*/ 4719626 w 5965347"/>
              <a:gd name="connsiteY88" fmla="*/ 73798 h 6985231"/>
              <a:gd name="connsiteX89" fmla="*/ 4892881 w 5965347"/>
              <a:gd name="connsiteY89" fmla="*/ 93049 h 6985231"/>
              <a:gd name="connsiteX90" fmla="*/ 4969883 w 5965347"/>
              <a:gd name="connsiteY90" fmla="*/ 102674 h 6985231"/>
              <a:gd name="connsiteX91" fmla="*/ 5181639 w 5965347"/>
              <a:gd name="connsiteY91" fmla="*/ 102674 h 6985231"/>
              <a:gd name="connsiteX0" fmla="*/ 5168561 w 5952269"/>
              <a:gd name="connsiteY0" fmla="*/ 77002 h 6959559"/>
              <a:gd name="connsiteX1" fmla="*/ 5149310 w 5952269"/>
              <a:gd name="connsiteY1" fmla="*/ 154004 h 6959559"/>
              <a:gd name="connsiteX2" fmla="*/ 5168561 w 5952269"/>
              <a:gd name="connsiteY2" fmla="*/ 365760 h 6959559"/>
              <a:gd name="connsiteX3" fmla="*/ 5149310 w 5952269"/>
              <a:gd name="connsiteY3" fmla="*/ 539015 h 6959559"/>
              <a:gd name="connsiteX4" fmla="*/ 5120434 w 5952269"/>
              <a:gd name="connsiteY4" fmla="*/ 702644 h 6959559"/>
              <a:gd name="connsiteX5" fmla="*/ 5110809 w 5952269"/>
              <a:gd name="connsiteY5" fmla="*/ 741145 h 6959559"/>
              <a:gd name="connsiteX6" fmla="*/ 5091559 w 5952269"/>
              <a:gd name="connsiteY6" fmla="*/ 808522 h 6959559"/>
              <a:gd name="connsiteX7" fmla="*/ 5081933 w 5952269"/>
              <a:gd name="connsiteY7" fmla="*/ 924025 h 6959559"/>
              <a:gd name="connsiteX8" fmla="*/ 5072308 w 5952269"/>
              <a:gd name="connsiteY8" fmla="*/ 1174282 h 6959559"/>
              <a:gd name="connsiteX9" fmla="*/ 5062683 w 5952269"/>
              <a:gd name="connsiteY9" fmla="*/ 1270535 h 6959559"/>
              <a:gd name="connsiteX10" fmla="*/ 5072308 w 5952269"/>
              <a:gd name="connsiteY10" fmla="*/ 1559293 h 6959559"/>
              <a:gd name="connsiteX11" fmla="*/ 5101184 w 5952269"/>
              <a:gd name="connsiteY11" fmla="*/ 1674796 h 6959559"/>
              <a:gd name="connsiteX12" fmla="*/ 5139685 w 5952269"/>
              <a:gd name="connsiteY12" fmla="*/ 1703672 h 6959559"/>
              <a:gd name="connsiteX13" fmla="*/ 5158935 w 5952269"/>
              <a:gd name="connsiteY13" fmla="*/ 1732548 h 6959559"/>
              <a:gd name="connsiteX14" fmla="*/ 5178186 w 5952269"/>
              <a:gd name="connsiteY14" fmla="*/ 1848051 h 6959559"/>
              <a:gd name="connsiteX15" fmla="*/ 5197436 w 5952269"/>
              <a:gd name="connsiteY15" fmla="*/ 1944303 h 6959559"/>
              <a:gd name="connsiteX16" fmla="*/ 5226312 w 5952269"/>
              <a:gd name="connsiteY16" fmla="*/ 1982804 h 6959559"/>
              <a:gd name="connsiteX17" fmla="*/ 5255188 w 5952269"/>
              <a:gd name="connsiteY17" fmla="*/ 2233061 h 6959559"/>
              <a:gd name="connsiteX18" fmla="*/ 5284064 w 5952269"/>
              <a:gd name="connsiteY18" fmla="*/ 2261937 h 6959559"/>
              <a:gd name="connsiteX19" fmla="*/ 5332190 w 5952269"/>
              <a:gd name="connsiteY19" fmla="*/ 2319689 h 6959559"/>
              <a:gd name="connsiteX20" fmla="*/ 5351441 w 5952269"/>
              <a:gd name="connsiteY20" fmla="*/ 2454442 h 6959559"/>
              <a:gd name="connsiteX21" fmla="*/ 5370691 w 5952269"/>
              <a:gd name="connsiteY21" fmla="*/ 2810577 h 6959559"/>
              <a:gd name="connsiteX22" fmla="*/ 5389942 w 5952269"/>
              <a:gd name="connsiteY22" fmla="*/ 2887579 h 6959559"/>
              <a:gd name="connsiteX23" fmla="*/ 5399567 w 5952269"/>
              <a:gd name="connsiteY23" fmla="*/ 2926080 h 6959559"/>
              <a:gd name="connsiteX24" fmla="*/ 5418817 w 5952269"/>
              <a:gd name="connsiteY24" fmla="*/ 2974206 h 6959559"/>
              <a:gd name="connsiteX25" fmla="*/ 5447693 w 5952269"/>
              <a:gd name="connsiteY25" fmla="*/ 2993457 h 6959559"/>
              <a:gd name="connsiteX26" fmla="*/ 5466944 w 5952269"/>
              <a:gd name="connsiteY26" fmla="*/ 3128211 h 6959559"/>
              <a:gd name="connsiteX27" fmla="*/ 5495820 w 5952269"/>
              <a:gd name="connsiteY27" fmla="*/ 3185962 h 6959559"/>
              <a:gd name="connsiteX28" fmla="*/ 5505445 w 5952269"/>
              <a:gd name="connsiteY28" fmla="*/ 3253339 h 6959559"/>
              <a:gd name="connsiteX29" fmla="*/ 5515070 w 5952269"/>
              <a:gd name="connsiteY29" fmla="*/ 3282215 h 6959559"/>
              <a:gd name="connsiteX30" fmla="*/ 5524695 w 5952269"/>
              <a:gd name="connsiteY30" fmla="*/ 3339966 h 6959559"/>
              <a:gd name="connsiteX31" fmla="*/ 5543946 w 5952269"/>
              <a:gd name="connsiteY31" fmla="*/ 3397718 h 6959559"/>
              <a:gd name="connsiteX32" fmla="*/ 5553571 w 5952269"/>
              <a:gd name="connsiteY32" fmla="*/ 3426594 h 6959559"/>
              <a:gd name="connsiteX33" fmla="*/ 5582447 w 5952269"/>
              <a:gd name="connsiteY33" fmla="*/ 3542097 h 6959559"/>
              <a:gd name="connsiteX34" fmla="*/ 5601697 w 5952269"/>
              <a:gd name="connsiteY34" fmla="*/ 3705726 h 6959559"/>
              <a:gd name="connsiteX35" fmla="*/ 5563196 w 5952269"/>
              <a:gd name="connsiteY35" fmla="*/ 4081112 h 6959559"/>
              <a:gd name="connsiteX36" fmla="*/ 5582447 w 5952269"/>
              <a:gd name="connsiteY36" fmla="*/ 4138863 h 6959559"/>
              <a:gd name="connsiteX37" fmla="*/ 5592072 w 5952269"/>
              <a:gd name="connsiteY37" fmla="*/ 4177364 h 6959559"/>
              <a:gd name="connsiteX38" fmla="*/ 5611323 w 5952269"/>
              <a:gd name="connsiteY38" fmla="*/ 4235116 h 6959559"/>
              <a:gd name="connsiteX39" fmla="*/ 5601697 w 5952269"/>
              <a:gd name="connsiteY39" fmla="*/ 4408371 h 6959559"/>
              <a:gd name="connsiteX40" fmla="*/ 5582447 w 5952269"/>
              <a:gd name="connsiteY40" fmla="*/ 4504623 h 6959559"/>
              <a:gd name="connsiteX41" fmla="*/ 5592072 w 5952269"/>
              <a:gd name="connsiteY41" fmla="*/ 4562375 h 6959559"/>
              <a:gd name="connsiteX42" fmla="*/ 5630573 w 5952269"/>
              <a:gd name="connsiteY42" fmla="*/ 4581625 h 6959559"/>
              <a:gd name="connsiteX43" fmla="*/ 5620948 w 5952269"/>
              <a:gd name="connsiteY43" fmla="*/ 4639377 h 6959559"/>
              <a:gd name="connsiteX44" fmla="*/ 5592072 w 5952269"/>
              <a:gd name="connsiteY44" fmla="*/ 4735630 h 6959559"/>
              <a:gd name="connsiteX45" fmla="*/ 5563196 w 5952269"/>
              <a:gd name="connsiteY45" fmla="*/ 4889634 h 6959559"/>
              <a:gd name="connsiteX46" fmla="*/ 5553571 w 5952269"/>
              <a:gd name="connsiteY46" fmla="*/ 4937760 h 6959559"/>
              <a:gd name="connsiteX47" fmla="*/ 5563196 w 5952269"/>
              <a:gd name="connsiteY47" fmla="*/ 5024388 h 6959559"/>
              <a:gd name="connsiteX48" fmla="*/ 5582447 w 5952269"/>
              <a:gd name="connsiteY48" fmla="*/ 5053263 h 6959559"/>
              <a:gd name="connsiteX49" fmla="*/ 5601697 w 5952269"/>
              <a:gd name="connsiteY49" fmla="*/ 5149516 h 6959559"/>
              <a:gd name="connsiteX50" fmla="*/ 5611323 w 5952269"/>
              <a:gd name="connsiteY50" fmla="*/ 5274644 h 6959559"/>
              <a:gd name="connsiteX51" fmla="*/ 5630573 w 5952269"/>
              <a:gd name="connsiteY51" fmla="*/ 5332396 h 6959559"/>
              <a:gd name="connsiteX52" fmla="*/ 5649824 w 5952269"/>
              <a:gd name="connsiteY52" fmla="*/ 5409398 h 6959559"/>
              <a:gd name="connsiteX53" fmla="*/ 5669074 w 5952269"/>
              <a:gd name="connsiteY53" fmla="*/ 5553777 h 6959559"/>
              <a:gd name="connsiteX54" fmla="*/ 5678700 w 5952269"/>
              <a:gd name="connsiteY54" fmla="*/ 5601903 h 6959559"/>
              <a:gd name="connsiteX55" fmla="*/ 5717201 w 5952269"/>
              <a:gd name="connsiteY55" fmla="*/ 5611529 h 6959559"/>
              <a:gd name="connsiteX56" fmla="*/ 5755702 w 5952269"/>
              <a:gd name="connsiteY56" fmla="*/ 5725252 h 6959559"/>
              <a:gd name="connsiteX57" fmla="*/ 5765327 w 5952269"/>
              <a:gd name="connsiteY57" fmla="*/ 6304548 h 6959559"/>
              <a:gd name="connsiteX58" fmla="*/ 5823079 w 5952269"/>
              <a:gd name="connsiteY58" fmla="*/ 6352674 h 6959559"/>
              <a:gd name="connsiteX59" fmla="*/ 5851954 w 5952269"/>
              <a:gd name="connsiteY59" fmla="*/ 6381550 h 6959559"/>
              <a:gd name="connsiteX60" fmla="*/ 5861580 w 5952269"/>
              <a:gd name="connsiteY60" fmla="*/ 6410425 h 6959559"/>
              <a:gd name="connsiteX61" fmla="*/ 5880830 w 5952269"/>
              <a:gd name="connsiteY61" fmla="*/ 6660682 h 6959559"/>
              <a:gd name="connsiteX62" fmla="*/ 5890455 w 5952269"/>
              <a:gd name="connsiteY62" fmla="*/ 6756935 h 6959559"/>
              <a:gd name="connsiteX63" fmla="*/ 5909706 w 5952269"/>
              <a:gd name="connsiteY63" fmla="*/ 6833937 h 6959559"/>
              <a:gd name="connsiteX64" fmla="*/ 5928956 w 5952269"/>
              <a:gd name="connsiteY64" fmla="*/ 6959065 h 6959559"/>
              <a:gd name="connsiteX65" fmla="*/ 5938582 w 5952269"/>
              <a:gd name="connsiteY65" fmla="*/ 6876064 h 6959559"/>
              <a:gd name="connsiteX66" fmla="*/ 5726826 w 5952269"/>
              <a:gd name="connsiteY66" fmla="*/ 6837304 h 6959559"/>
              <a:gd name="connsiteX67" fmla="*/ 5649824 w 5952269"/>
              <a:gd name="connsiteY67" fmla="*/ 6837043 h 6959559"/>
              <a:gd name="connsiteX68" fmla="*/ 5370691 w 5952269"/>
              <a:gd name="connsiteY68" fmla="*/ 6827160 h 6959559"/>
              <a:gd name="connsiteX69" fmla="*/ 3513016 w 5952269"/>
              <a:gd name="connsiteY69" fmla="*/ 6826643 h 6959559"/>
              <a:gd name="connsiteX70" fmla="*/ 2454237 w 5952269"/>
              <a:gd name="connsiteY70" fmla="*/ 6826384 h 6959559"/>
              <a:gd name="connsiteX71" fmla="*/ 1337705 w 5952269"/>
              <a:gd name="connsiteY71" fmla="*/ 6826125 h 6959559"/>
              <a:gd name="connsiteX72" fmla="*/ 490682 w 5952269"/>
              <a:gd name="connsiteY72" fmla="*/ 6844598 h 6959559"/>
              <a:gd name="connsiteX73" fmla="*/ 298177 w 5952269"/>
              <a:gd name="connsiteY73" fmla="*/ 6821111 h 6959559"/>
              <a:gd name="connsiteX74" fmla="*/ 153798 w 5952269"/>
              <a:gd name="connsiteY74" fmla="*/ 6806874 h 6959559"/>
              <a:gd name="connsiteX75" fmla="*/ 144174 w 5952269"/>
              <a:gd name="connsiteY75" fmla="*/ 6233546 h 6959559"/>
              <a:gd name="connsiteX76" fmla="*/ 153798 w 5952269"/>
              <a:gd name="connsiteY76" fmla="*/ 5996539 h 6959559"/>
              <a:gd name="connsiteX77" fmla="*/ 124923 w 5952269"/>
              <a:gd name="connsiteY77" fmla="*/ 4679040 h 6959559"/>
              <a:gd name="connsiteX78" fmla="*/ 105672 w 5952269"/>
              <a:gd name="connsiteY78" fmla="*/ 2939590 h 6959559"/>
              <a:gd name="connsiteX79" fmla="*/ 86422 w 5952269"/>
              <a:gd name="connsiteY79" fmla="*/ 2329314 h 6959559"/>
              <a:gd name="connsiteX80" fmla="*/ 86422 w 5952269"/>
              <a:gd name="connsiteY80" fmla="*/ 1270535 h 6959559"/>
              <a:gd name="connsiteX81" fmla="*/ 57546 w 5952269"/>
              <a:gd name="connsiteY81" fmla="*/ 1001028 h 6959559"/>
              <a:gd name="connsiteX82" fmla="*/ 28670 w 5952269"/>
              <a:gd name="connsiteY82" fmla="*/ 789272 h 6959559"/>
              <a:gd name="connsiteX83" fmla="*/ 19045 w 5952269"/>
              <a:gd name="connsiteY83" fmla="*/ 644893 h 6959559"/>
              <a:gd name="connsiteX84" fmla="*/ 307802 w 5952269"/>
              <a:gd name="connsiteY84" fmla="*/ 234934 h 6959559"/>
              <a:gd name="connsiteX85" fmla="*/ 577310 w 5952269"/>
              <a:gd name="connsiteY85" fmla="*/ 9625 h 6959559"/>
              <a:gd name="connsiteX86" fmla="*/ 2232855 w 5952269"/>
              <a:gd name="connsiteY86" fmla="*/ 0 h 6959559"/>
              <a:gd name="connsiteX87" fmla="*/ 4263786 w 5952269"/>
              <a:gd name="connsiteY87" fmla="*/ 19251 h 6959559"/>
              <a:gd name="connsiteX88" fmla="*/ 4706548 w 5952269"/>
              <a:gd name="connsiteY88" fmla="*/ 48126 h 6959559"/>
              <a:gd name="connsiteX89" fmla="*/ 4879803 w 5952269"/>
              <a:gd name="connsiteY89" fmla="*/ 67377 h 6959559"/>
              <a:gd name="connsiteX90" fmla="*/ 4956805 w 5952269"/>
              <a:gd name="connsiteY90" fmla="*/ 77002 h 6959559"/>
              <a:gd name="connsiteX91" fmla="*/ 5168561 w 5952269"/>
              <a:gd name="connsiteY91" fmla="*/ 77002 h 6959559"/>
              <a:gd name="connsiteX0" fmla="*/ 5156612 w 5940320"/>
              <a:gd name="connsiteY0" fmla="*/ 77002 h 6959559"/>
              <a:gd name="connsiteX1" fmla="*/ 5137361 w 5940320"/>
              <a:gd name="connsiteY1" fmla="*/ 154004 h 6959559"/>
              <a:gd name="connsiteX2" fmla="*/ 5156612 w 5940320"/>
              <a:gd name="connsiteY2" fmla="*/ 365760 h 6959559"/>
              <a:gd name="connsiteX3" fmla="*/ 5137361 w 5940320"/>
              <a:gd name="connsiteY3" fmla="*/ 539015 h 6959559"/>
              <a:gd name="connsiteX4" fmla="*/ 5108485 w 5940320"/>
              <a:gd name="connsiteY4" fmla="*/ 702644 h 6959559"/>
              <a:gd name="connsiteX5" fmla="*/ 5098860 w 5940320"/>
              <a:gd name="connsiteY5" fmla="*/ 741145 h 6959559"/>
              <a:gd name="connsiteX6" fmla="*/ 5079610 w 5940320"/>
              <a:gd name="connsiteY6" fmla="*/ 808522 h 6959559"/>
              <a:gd name="connsiteX7" fmla="*/ 5069984 w 5940320"/>
              <a:gd name="connsiteY7" fmla="*/ 924025 h 6959559"/>
              <a:gd name="connsiteX8" fmla="*/ 5060359 w 5940320"/>
              <a:gd name="connsiteY8" fmla="*/ 1174282 h 6959559"/>
              <a:gd name="connsiteX9" fmla="*/ 5050734 w 5940320"/>
              <a:gd name="connsiteY9" fmla="*/ 1270535 h 6959559"/>
              <a:gd name="connsiteX10" fmla="*/ 5060359 w 5940320"/>
              <a:gd name="connsiteY10" fmla="*/ 1559293 h 6959559"/>
              <a:gd name="connsiteX11" fmla="*/ 5089235 w 5940320"/>
              <a:gd name="connsiteY11" fmla="*/ 1674796 h 6959559"/>
              <a:gd name="connsiteX12" fmla="*/ 5127736 w 5940320"/>
              <a:gd name="connsiteY12" fmla="*/ 1703672 h 6959559"/>
              <a:gd name="connsiteX13" fmla="*/ 5146986 w 5940320"/>
              <a:gd name="connsiteY13" fmla="*/ 1732548 h 6959559"/>
              <a:gd name="connsiteX14" fmla="*/ 5166237 w 5940320"/>
              <a:gd name="connsiteY14" fmla="*/ 1848051 h 6959559"/>
              <a:gd name="connsiteX15" fmla="*/ 5185487 w 5940320"/>
              <a:gd name="connsiteY15" fmla="*/ 1944303 h 6959559"/>
              <a:gd name="connsiteX16" fmla="*/ 5214363 w 5940320"/>
              <a:gd name="connsiteY16" fmla="*/ 1982804 h 6959559"/>
              <a:gd name="connsiteX17" fmla="*/ 5243239 w 5940320"/>
              <a:gd name="connsiteY17" fmla="*/ 2233061 h 6959559"/>
              <a:gd name="connsiteX18" fmla="*/ 5272115 w 5940320"/>
              <a:gd name="connsiteY18" fmla="*/ 2261937 h 6959559"/>
              <a:gd name="connsiteX19" fmla="*/ 5320241 w 5940320"/>
              <a:gd name="connsiteY19" fmla="*/ 2319689 h 6959559"/>
              <a:gd name="connsiteX20" fmla="*/ 5339492 w 5940320"/>
              <a:gd name="connsiteY20" fmla="*/ 2454442 h 6959559"/>
              <a:gd name="connsiteX21" fmla="*/ 5358742 w 5940320"/>
              <a:gd name="connsiteY21" fmla="*/ 2810577 h 6959559"/>
              <a:gd name="connsiteX22" fmla="*/ 5377993 w 5940320"/>
              <a:gd name="connsiteY22" fmla="*/ 2887579 h 6959559"/>
              <a:gd name="connsiteX23" fmla="*/ 5387618 w 5940320"/>
              <a:gd name="connsiteY23" fmla="*/ 2926080 h 6959559"/>
              <a:gd name="connsiteX24" fmla="*/ 5406868 w 5940320"/>
              <a:gd name="connsiteY24" fmla="*/ 2974206 h 6959559"/>
              <a:gd name="connsiteX25" fmla="*/ 5435744 w 5940320"/>
              <a:gd name="connsiteY25" fmla="*/ 2993457 h 6959559"/>
              <a:gd name="connsiteX26" fmla="*/ 5454995 w 5940320"/>
              <a:gd name="connsiteY26" fmla="*/ 3128211 h 6959559"/>
              <a:gd name="connsiteX27" fmla="*/ 5483871 w 5940320"/>
              <a:gd name="connsiteY27" fmla="*/ 3185962 h 6959559"/>
              <a:gd name="connsiteX28" fmla="*/ 5493496 w 5940320"/>
              <a:gd name="connsiteY28" fmla="*/ 3253339 h 6959559"/>
              <a:gd name="connsiteX29" fmla="*/ 5503121 w 5940320"/>
              <a:gd name="connsiteY29" fmla="*/ 3282215 h 6959559"/>
              <a:gd name="connsiteX30" fmla="*/ 5512746 w 5940320"/>
              <a:gd name="connsiteY30" fmla="*/ 3339966 h 6959559"/>
              <a:gd name="connsiteX31" fmla="*/ 5531997 w 5940320"/>
              <a:gd name="connsiteY31" fmla="*/ 3397718 h 6959559"/>
              <a:gd name="connsiteX32" fmla="*/ 5541622 w 5940320"/>
              <a:gd name="connsiteY32" fmla="*/ 3426594 h 6959559"/>
              <a:gd name="connsiteX33" fmla="*/ 5570498 w 5940320"/>
              <a:gd name="connsiteY33" fmla="*/ 3542097 h 6959559"/>
              <a:gd name="connsiteX34" fmla="*/ 5589748 w 5940320"/>
              <a:gd name="connsiteY34" fmla="*/ 3705726 h 6959559"/>
              <a:gd name="connsiteX35" fmla="*/ 5551247 w 5940320"/>
              <a:gd name="connsiteY35" fmla="*/ 4081112 h 6959559"/>
              <a:gd name="connsiteX36" fmla="*/ 5570498 w 5940320"/>
              <a:gd name="connsiteY36" fmla="*/ 4138863 h 6959559"/>
              <a:gd name="connsiteX37" fmla="*/ 5580123 w 5940320"/>
              <a:gd name="connsiteY37" fmla="*/ 4177364 h 6959559"/>
              <a:gd name="connsiteX38" fmla="*/ 5599374 w 5940320"/>
              <a:gd name="connsiteY38" fmla="*/ 4235116 h 6959559"/>
              <a:gd name="connsiteX39" fmla="*/ 5589748 w 5940320"/>
              <a:gd name="connsiteY39" fmla="*/ 4408371 h 6959559"/>
              <a:gd name="connsiteX40" fmla="*/ 5570498 w 5940320"/>
              <a:gd name="connsiteY40" fmla="*/ 4504623 h 6959559"/>
              <a:gd name="connsiteX41" fmla="*/ 5580123 w 5940320"/>
              <a:gd name="connsiteY41" fmla="*/ 4562375 h 6959559"/>
              <a:gd name="connsiteX42" fmla="*/ 5618624 w 5940320"/>
              <a:gd name="connsiteY42" fmla="*/ 4581625 h 6959559"/>
              <a:gd name="connsiteX43" fmla="*/ 5608999 w 5940320"/>
              <a:gd name="connsiteY43" fmla="*/ 4639377 h 6959559"/>
              <a:gd name="connsiteX44" fmla="*/ 5580123 w 5940320"/>
              <a:gd name="connsiteY44" fmla="*/ 4735630 h 6959559"/>
              <a:gd name="connsiteX45" fmla="*/ 5551247 w 5940320"/>
              <a:gd name="connsiteY45" fmla="*/ 4889634 h 6959559"/>
              <a:gd name="connsiteX46" fmla="*/ 5541622 w 5940320"/>
              <a:gd name="connsiteY46" fmla="*/ 4937760 h 6959559"/>
              <a:gd name="connsiteX47" fmla="*/ 5551247 w 5940320"/>
              <a:gd name="connsiteY47" fmla="*/ 5024388 h 6959559"/>
              <a:gd name="connsiteX48" fmla="*/ 5570498 w 5940320"/>
              <a:gd name="connsiteY48" fmla="*/ 5053263 h 6959559"/>
              <a:gd name="connsiteX49" fmla="*/ 5589748 w 5940320"/>
              <a:gd name="connsiteY49" fmla="*/ 5149516 h 6959559"/>
              <a:gd name="connsiteX50" fmla="*/ 5599374 w 5940320"/>
              <a:gd name="connsiteY50" fmla="*/ 5274644 h 6959559"/>
              <a:gd name="connsiteX51" fmla="*/ 5618624 w 5940320"/>
              <a:gd name="connsiteY51" fmla="*/ 5332396 h 6959559"/>
              <a:gd name="connsiteX52" fmla="*/ 5637875 w 5940320"/>
              <a:gd name="connsiteY52" fmla="*/ 5409398 h 6959559"/>
              <a:gd name="connsiteX53" fmla="*/ 5657125 w 5940320"/>
              <a:gd name="connsiteY53" fmla="*/ 5553777 h 6959559"/>
              <a:gd name="connsiteX54" fmla="*/ 5666751 w 5940320"/>
              <a:gd name="connsiteY54" fmla="*/ 5601903 h 6959559"/>
              <a:gd name="connsiteX55" fmla="*/ 5705252 w 5940320"/>
              <a:gd name="connsiteY55" fmla="*/ 5611529 h 6959559"/>
              <a:gd name="connsiteX56" fmla="*/ 5743753 w 5940320"/>
              <a:gd name="connsiteY56" fmla="*/ 5725252 h 6959559"/>
              <a:gd name="connsiteX57" fmla="*/ 5753378 w 5940320"/>
              <a:gd name="connsiteY57" fmla="*/ 6304548 h 6959559"/>
              <a:gd name="connsiteX58" fmla="*/ 5811130 w 5940320"/>
              <a:gd name="connsiteY58" fmla="*/ 6352674 h 6959559"/>
              <a:gd name="connsiteX59" fmla="*/ 5840005 w 5940320"/>
              <a:gd name="connsiteY59" fmla="*/ 6381550 h 6959559"/>
              <a:gd name="connsiteX60" fmla="*/ 5849631 w 5940320"/>
              <a:gd name="connsiteY60" fmla="*/ 6410425 h 6959559"/>
              <a:gd name="connsiteX61" fmla="*/ 5868881 w 5940320"/>
              <a:gd name="connsiteY61" fmla="*/ 6660682 h 6959559"/>
              <a:gd name="connsiteX62" fmla="*/ 5878506 w 5940320"/>
              <a:gd name="connsiteY62" fmla="*/ 6756935 h 6959559"/>
              <a:gd name="connsiteX63" fmla="*/ 5897757 w 5940320"/>
              <a:gd name="connsiteY63" fmla="*/ 6833937 h 6959559"/>
              <a:gd name="connsiteX64" fmla="*/ 5917007 w 5940320"/>
              <a:gd name="connsiteY64" fmla="*/ 6959065 h 6959559"/>
              <a:gd name="connsiteX65" fmla="*/ 5926633 w 5940320"/>
              <a:gd name="connsiteY65" fmla="*/ 6876064 h 6959559"/>
              <a:gd name="connsiteX66" fmla="*/ 5714877 w 5940320"/>
              <a:gd name="connsiteY66" fmla="*/ 6837304 h 6959559"/>
              <a:gd name="connsiteX67" fmla="*/ 5637875 w 5940320"/>
              <a:gd name="connsiteY67" fmla="*/ 6837043 h 6959559"/>
              <a:gd name="connsiteX68" fmla="*/ 5358742 w 5940320"/>
              <a:gd name="connsiteY68" fmla="*/ 6827160 h 6959559"/>
              <a:gd name="connsiteX69" fmla="*/ 3501067 w 5940320"/>
              <a:gd name="connsiteY69" fmla="*/ 6826643 h 6959559"/>
              <a:gd name="connsiteX70" fmla="*/ 2442288 w 5940320"/>
              <a:gd name="connsiteY70" fmla="*/ 6826384 h 6959559"/>
              <a:gd name="connsiteX71" fmla="*/ 1325756 w 5940320"/>
              <a:gd name="connsiteY71" fmla="*/ 6826125 h 6959559"/>
              <a:gd name="connsiteX72" fmla="*/ 478733 w 5940320"/>
              <a:gd name="connsiteY72" fmla="*/ 6844598 h 6959559"/>
              <a:gd name="connsiteX73" fmla="*/ 286228 w 5940320"/>
              <a:gd name="connsiteY73" fmla="*/ 6821111 h 6959559"/>
              <a:gd name="connsiteX74" fmla="*/ 141849 w 5940320"/>
              <a:gd name="connsiteY74" fmla="*/ 6806874 h 6959559"/>
              <a:gd name="connsiteX75" fmla="*/ 132225 w 5940320"/>
              <a:gd name="connsiteY75" fmla="*/ 6233546 h 6959559"/>
              <a:gd name="connsiteX76" fmla="*/ 141849 w 5940320"/>
              <a:gd name="connsiteY76" fmla="*/ 5996539 h 6959559"/>
              <a:gd name="connsiteX77" fmla="*/ 112974 w 5940320"/>
              <a:gd name="connsiteY77" fmla="*/ 4679040 h 6959559"/>
              <a:gd name="connsiteX78" fmla="*/ 93723 w 5940320"/>
              <a:gd name="connsiteY78" fmla="*/ 2939590 h 6959559"/>
              <a:gd name="connsiteX79" fmla="*/ 74473 w 5940320"/>
              <a:gd name="connsiteY79" fmla="*/ 2329314 h 6959559"/>
              <a:gd name="connsiteX80" fmla="*/ 74473 w 5940320"/>
              <a:gd name="connsiteY80" fmla="*/ 1270535 h 6959559"/>
              <a:gd name="connsiteX81" fmla="*/ 45597 w 5940320"/>
              <a:gd name="connsiteY81" fmla="*/ 1001028 h 6959559"/>
              <a:gd name="connsiteX82" fmla="*/ 16721 w 5940320"/>
              <a:gd name="connsiteY82" fmla="*/ 789272 h 6959559"/>
              <a:gd name="connsiteX83" fmla="*/ 7096 w 5940320"/>
              <a:gd name="connsiteY83" fmla="*/ 644893 h 6959559"/>
              <a:gd name="connsiteX84" fmla="*/ 132224 w 5940320"/>
              <a:gd name="connsiteY84" fmla="*/ 178737 h 6959559"/>
              <a:gd name="connsiteX85" fmla="*/ 565361 w 5940320"/>
              <a:gd name="connsiteY85" fmla="*/ 9625 h 6959559"/>
              <a:gd name="connsiteX86" fmla="*/ 2220906 w 5940320"/>
              <a:gd name="connsiteY86" fmla="*/ 0 h 6959559"/>
              <a:gd name="connsiteX87" fmla="*/ 4251837 w 5940320"/>
              <a:gd name="connsiteY87" fmla="*/ 19251 h 6959559"/>
              <a:gd name="connsiteX88" fmla="*/ 4694599 w 5940320"/>
              <a:gd name="connsiteY88" fmla="*/ 48126 h 6959559"/>
              <a:gd name="connsiteX89" fmla="*/ 4867854 w 5940320"/>
              <a:gd name="connsiteY89" fmla="*/ 67377 h 6959559"/>
              <a:gd name="connsiteX90" fmla="*/ 4944856 w 5940320"/>
              <a:gd name="connsiteY90" fmla="*/ 77002 h 6959559"/>
              <a:gd name="connsiteX91" fmla="*/ 5156612 w 5940320"/>
              <a:gd name="connsiteY91" fmla="*/ 77002 h 6959559"/>
              <a:gd name="connsiteX0" fmla="*/ 5139943 w 5923651"/>
              <a:gd name="connsiteY0" fmla="*/ 77002 h 6959559"/>
              <a:gd name="connsiteX1" fmla="*/ 5120692 w 5923651"/>
              <a:gd name="connsiteY1" fmla="*/ 154004 h 6959559"/>
              <a:gd name="connsiteX2" fmla="*/ 5139943 w 5923651"/>
              <a:gd name="connsiteY2" fmla="*/ 365760 h 6959559"/>
              <a:gd name="connsiteX3" fmla="*/ 5120692 w 5923651"/>
              <a:gd name="connsiteY3" fmla="*/ 539015 h 6959559"/>
              <a:gd name="connsiteX4" fmla="*/ 5091816 w 5923651"/>
              <a:gd name="connsiteY4" fmla="*/ 702644 h 6959559"/>
              <a:gd name="connsiteX5" fmla="*/ 5082191 w 5923651"/>
              <a:gd name="connsiteY5" fmla="*/ 741145 h 6959559"/>
              <a:gd name="connsiteX6" fmla="*/ 5062941 w 5923651"/>
              <a:gd name="connsiteY6" fmla="*/ 808522 h 6959559"/>
              <a:gd name="connsiteX7" fmla="*/ 5053315 w 5923651"/>
              <a:gd name="connsiteY7" fmla="*/ 924025 h 6959559"/>
              <a:gd name="connsiteX8" fmla="*/ 5043690 w 5923651"/>
              <a:gd name="connsiteY8" fmla="*/ 1174282 h 6959559"/>
              <a:gd name="connsiteX9" fmla="*/ 5034065 w 5923651"/>
              <a:gd name="connsiteY9" fmla="*/ 1270535 h 6959559"/>
              <a:gd name="connsiteX10" fmla="*/ 5043690 w 5923651"/>
              <a:gd name="connsiteY10" fmla="*/ 1559293 h 6959559"/>
              <a:gd name="connsiteX11" fmla="*/ 5072566 w 5923651"/>
              <a:gd name="connsiteY11" fmla="*/ 1674796 h 6959559"/>
              <a:gd name="connsiteX12" fmla="*/ 5111067 w 5923651"/>
              <a:gd name="connsiteY12" fmla="*/ 1703672 h 6959559"/>
              <a:gd name="connsiteX13" fmla="*/ 5130317 w 5923651"/>
              <a:gd name="connsiteY13" fmla="*/ 1732548 h 6959559"/>
              <a:gd name="connsiteX14" fmla="*/ 5149568 w 5923651"/>
              <a:gd name="connsiteY14" fmla="*/ 1848051 h 6959559"/>
              <a:gd name="connsiteX15" fmla="*/ 5168818 w 5923651"/>
              <a:gd name="connsiteY15" fmla="*/ 1944303 h 6959559"/>
              <a:gd name="connsiteX16" fmla="*/ 5197694 w 5923651"/>
              <a:gd name="connsiteY16" fmla="*/ 1982804 h 6959559"/>
              <a:gd name="connsiteX17" fmla="*/ 5226570 w 5923651"/>
              <a:gd name="connsiteY17" fmla="*/ 2233061 h 6959559"/>
              <a:gd name="connsiteX18" fmla="*/ 5255446 w 5923651"/>
              <a:gd name="connsiteY18" fmla="*/ 2261937 h 6959559"/>
              <a:gd name="connsiteX19" fmla="*/ 5303572 w 5923651"/>
              <a:gd name="connsiteY19" fmla="*/ 2319689 h 6959559"/>
              <a:gd name="connsiteX20" fmla="*/ 5322823 w 5923651"/>
              <a:gd name="connsiteY20" fmla="*/ 2454442 h 6959559"/>
              <a:gd name="connsiteX21" fmla="*/ 5342073 w 5923651"/>
              <a:gd name="connsiteY21" fmla="*/ 2810577 h 6959559"/>
              <a:gd name="connsiteX22" fmla="*/ 5361324 w 5923651"/>
              <a:gd name="connsiteY22" fmla="*/ 2887579 h 6959559"/>
              <a:gd name="connsiteX23" fmla="*/ 5370949 w 5923651"/>
              <a:gd name="connsiteY23" fmla="*/ 2926080 h 6959559"/>
              <a:gd name="connsiteX24" fmla="*/ 5390199 w 5923651"/>
              <a:gd name="connsiteY24" fmla="*/ 2974206 h 6959559"/>
              <a:gd name="connsiteX25" fmla="*/ 5419075 w 5923651"/>
              <a:gd name="connsiteY25" fmla="*/ 2993457 h 6959559"/>
              <a:gd name="connsiteX26" fmla="*/ 5438326 w 5923651"/>
              <a:gd name="connsiteY26" fmla="*/ 3128211 h 6959559"/>
              <a:gd name="connsiteX27" fmla="*/ 5467202 w 5923651"/>
              <a:gd name="connsiteY27" fmla="*/ 3185962 h 6959559"/>
              <a:gd name="connsiteX28" fmla="*/ 5476827 w 5923651"/>
              <a:gd name="connsiteY28" fmla="*/ 3253339 h 6959559"/>
              <a:gd name="connsiteX29" fmla="*/ 5486452 w 5923651"/>
              <a:gd name="connsiteY29" fmla="*/ 3282215 h 6959559"/>
              <a:gd name="connsiteX30" fmla="*/ 5496077 w 5923651"/>
              <a:gd name="connsiteY30" fmla="*/ 3339966 h 6959559"/>
              <a:gd name="connsiteX31" fmla="*/ 5515328 w 5923651"/>
              <a:gd name="connsiteY31" fmla="*/ 3397718 h 6959559"/>
              <a:gd name="connsiteX32" fmla="*/ 5524953 w 5923651"/>
              <a:gd name="connsiteY32" fmla="*/ 3426594 h 6959559"/>
              <a:gd name="connsiteX33" fmla="*/ 5553829 w 5923651"/>
              <a:gd name="connsiteY33" fmla="*/ 3542097 h 6959559"/>
              <a:gd name="connsiteX34" fmla="*/ 5573079 w 5923651"/>
              <a:gd name="connsiteY34" fmla="*/ 3705726 h 6959559"/>
              <a:gd name="connsiteX35" fmla="*/ 5534578 w 5923651"/>
              <a:gd name="connsiteY35" fmla="*/ 4081112 h 6959559"/>
              <a:gd name="connsiteX36" fmla="*/ 5553829 w 5923651"/>
              <a:gd name="connsiteY36" fmla="*/ 4138863 h 6959559"/>
              <a:gd name="connsiteX37" fmla="*/ 5563454 w 5923651"/>
              <a:gd name="connsiteY37" fmla="*/ 4177364 h 6959559"/>
              <a:gd name="connsiteX38" fmla="*/ 5582705 w 5923651"/>
              <a:gd name="connsiteY38" fmla="*/ 4235116 h 6959559"/>
              <a:gd name="connsiteX39" fmla="*/ 5573079 w 5923651"/>
              <a:gd name="connsiteY39" fmla="*/ 4408371 h 6959559"/>
              <a:gd name="connsiteX40" fmla="*/ 5553829 w 5923651"/>
              <a:gd name="connsiteY40" fmla="*/ 4504623 h 6959559"/>
              <a:gd name="connsiteX41" fmla="*/ 5563454 w 5923651"/>
              <a:gd name="connsiteY41" fmla="*/ 4562375 h 6959559"/>
              <a:gd name="connsiteX42" fmla="*/ 5601955 w 5923651"/>
              <a:gd name="connsiteY42" fmla="*/ 4581625 h 6959559"/>
              <a:gd name="connsiteX43" fmla="*/ 5592330 w 5923651"/>
              <a:gd name="connsiteY43" fmla="*/ 4639377 h 6959559"/>
              <a:gd name="connsiteX44" fmla="*/ 5563454 w 5923651"/>
              <a:gd name="connsiteY44" fmla="*/ 4735630 h 6959559"/>
              <a:gd name="connsiteX45" fmla="*/ 5534578 w 5923651"/>
              <a:gd name="connsiteY45" fmla="*/ 4889634 h 6959559"/>
              <a:gd name="connsiteX46" fmla="*/ 5524953 w 5923651"/>
              <a:gd name="connsiteY46" fmla="*/ 4937760 h 6959559"/>
              <a:gd name="connsiteX47" fmla="*/ 5534578 w 5923651"/>
              <a:gd name="connsiteY47" fmla="*/ 5024388 h 6959559"/>
              <a:gd name="connsiteX48" fmla="*/ 5553829 w 5923651"/>
              <a:gd name="connsiteY48" fmla="*/ 5053263 h 6959559"/>
              <a:gd name="connsiteX49" fmla="*/ 5573079 w 5923651"/>
              <a:gd name="connsiteY49" fmla="*/ 5149516 h 6959559"/>
              <a:gd name="connsiteX50" fmla="*/ 5582705 w 5923651"/>
              <a:gd name="connsiteY50" fmla="*/ 5274644 h 6959559"/>
              <a:gd name="connsiteX51" fmla="*/ 5601955 w 5923651"/>
              <a:gd name="connsiteY51" fmla="*/ 5332396 h 6959559"/>
              <a:gd name="connsiteX52" fmla="*/ 5621206 w 5923651"/>
              <a:gd name="connsiteY52" fmla="*/ 5409398 h 6959559"/>
              <a:gd name="connsiteX53" fmla="*/ 5640456 w 5923651"/>
              <a:gd name="connsiteY53" fmla="*/ 5553777 h 6959559"/>
              <a:gd name="connsiteX54" fmla="*/ 5650082 w 5923651"/>
              <a:gd name="connsiteY54" fmla="*/ 5601903 h 6959559"/>
              <a:gd name="connsiteX55" fmla="*/ 5688583 w 5923651"/>
              <a:gd name="connsiteY55" fmla="*/ 5611529 h 6959559"/>
              <a:gd name="connsiteX56" fmla="*/ 5727084 w 5923651"/>
              <a:gd name="connsiteY56" fmla="*/ 5725252 h 6959559"/>
              <a:gd name="connsiteX57" fmla="*/ 5736709 w 5923651"/>
              <a:gd name="connsiteY57" fmla="*/ 6304548 h 6959559"/>
              <a:gd name="connsiteX58" fmla="*/ 5794461 w 5923651"/>
              <a:gd name="connsiteY58" fmla="*/ 6352674 h 6959559"/>
              <a:gd name="connsiteX59" fmla="*/ 5823336 w 5923651"/>
              <a:gd name="connsiteY59" fmla="*/ 6381550 h 6959559"/>
              <a:gd name="connsiteX60" fmla="*/ 5832962 w 5923651"/>
              <a:gd name="connsiteY60" fmla="*/ 6410425 h 6959559"/>
              <a:gd name="connsiteX61" fmla="*/ 5852212 w 5923651"/>
              <a:gd name="connsiteY61" fmla="*/ 6660682 h 6959559"/>
              <a:gd name="connsiteX62" fmla="*/ 5861837 w 5923651"/>
              <a:gd name="connsiteY62" fmla="*/ 6756935 h 6959559"/>
              <a:gd name="connsiteX63" fmla="*/ 5881088 w 5923651"/>
              <a:gd name="connsiteY63" fmla="*/ 6833937 h 6959559"/>
              <a:gd name="connsiteX64" fmla="*/ 5900338 w 5923651"/>
              <a:gd name="connsiteY64" fmla="*/ 6959065 h 6959559"/>
              <a:gd name="connsiteX65" fmla="*/ 5909964 w 5923651"/>
              <a:gd name="connsiteY65" fmla="*/ 6876064 h 6959559"/>
              <a:gd name="connsiteX66" fmla="*/ 5698208 w 5923651"/>
              <a:gd name="connsiteY66" fmla="*/ 6837304 h 6959559"/>
              <a:gd name="connsiteX67" fmla="*/ 5621206 w 5923651"/>
              <a:gd name="connsiteY67" fmla="*/ 6837043 h 6959559"/>
              <a:gd name="connsiteX68" fmla="*/ 5342073 w 5923651"/>
              <a:gd name="connsiteY68" fmla="*/ 6827160 h 6959559"/>
              <a:gd name="connsiteX69" fmla="*/ 3484398 w 5923651"/>
              <a:gd name="connsiteY69" fmla="*/ 6826643 h 6959559"/>
              <a:gd name="connsiteX70" fmla="*/ 2425619 w 5923651"/>
              <a:gd name="connsiteY70" fmla="*/ 6826384 h 6959559"/>
              <a:gd name="connsiteX71" fmla="*/ 1309087 w 5923651"/>
              <a:gd name="connsiteY71" fmla="*/ 6826125 h 6959559"/>
              <a:gd name="connsiteX72" fmla="*/ 462064 w 5923651"/>
              <a:gd name="connsiteY72" fmla="*/ 6844598 h 6959559"/>
              <a:gd name="connsiteX73" fmla="*/ 269559 w 5923651"/>
              <a:gd name="connsiteY73" fmla="*/ 6821111 h 6959559"/>
              <a:gd name="connsiteX74" fmla="*/ 125180 w 5923651"/>
              <a:gd name="connsiteY74" fmla="*/ 6806874 h 6959559"/>
              <a:gd name="connsiteX75" fmla="*/ 115556 w 5923651"/>
              <a:gd name="connsiteY75" fmla="*/ 6233546 h 6959559"/>
              <a:gd name="connsiteX76" fmla="*/ 125180 w 5923651"/>
              <a:gd name="connsiteY76" fmla="*/ 5996539 h 6959559"/>
              <a:gd name="connsiteX77" fmla="*/ 96305 w 5923651"/>
              <a:gd name="connsiteY77" fmla="*/ 4679040 h 6959559"/>
              <a:gd name="connsiteX78" fmla="*/ 77054 w 5923651"/>
              <a:gd name="connsiteY78" fmla="*/ 2939590 h 6959559"/>
              <a:gd name="connsiteX79" fmla="*/ 57804 w 5923651"/>
              <a:gd name="connsiteY79" fmla="*/ 2329314 h 6959559"/>
              <a:gd name="connsiteX80" fmla="*/ 57804 w 5923651"/>
              <a:gd name="connsiteY80" fmla="*/ 1270535 h 6959559"/>
              <a:gd name="connsiteX81" fmla="*/ 28928 w 5923651"/>
              <a:gd name="connsiteY81" fmla="*/ 1001028 h 6959559"/>
              <a:gd name="connsiteX82" fmla="*/ 52 w 5923651"/>
              <a:gd name="connsiteY82" fmla="*/ 789272 h 6959559"/>
              <a:gd name="connsiteX83" fmla="*/ 163681 w 5923651"/>
              <a:gd name="connsiteY83" fmla="*/ 644893 h 6959559"/>
              <a:gd name="connsiteX84" fmla="*/ 115555 w 5923651"/>
              <a:gd name="connsiteY84" fmla="*/ 178737 h 6959559"/>
              <a:gd name="connsiteX85" fmla="*/ 548692 w 5923651"/>
              <a:gd name="connsiteY85" fmla="*/ 9625 h 6959559"/>
              <a:gd name="connsiteX86" fmla="*/ 2204237 w 5923651"/>
              <a:gd name="connsiteY86" fmla="*/ 0 h 6959559"/>
              <a:gd name="connsiteX87" fmla="*/ 4235168 w 5923651"/>
              <a:gd name="connsiteY87" fmla="*/ 19251 h 6959559"/>
              <a:gd name="connsiteX88" fmla="*/ 4677930 w 5923651"/>
              <a:gd name="connsiteY88" fmla="*/ 48126 h 6959559"/>
              <a:gd name="connsiteX89" fmla="*/ 4851185 w 5923651"/>
              <a:gd name="connsiteY89" fmla="*/ 67377 h 6959559"/>
              <a:gd name="connsiteX90" fmla="*/ 4928187 w 5923651"/>
              <a:gd name="connsiteY90" fmla="*/ 77002 h 6959559"/>
              <a:gd name="connsiteX91" fmla="*/ 5139943 w 5923651"/>
              <a:gd name="connsiteY91" fmla="*/ 77002 h 6959559"/>
              <a:gd name="connsiteX0" fmla="*/ 5139974 w 5923682"/>
              <a:gd name="connsiteY0" fmla="*/ 77002 h 6959559"/>
              <a:gd name="connsiteX1" fmla="*/ 5120723 w 5923682"/>
              <a:gd name="connsiteY1" fmla="*/ 154004 h 6959559"/>
              <a:gd name="connsiteX2" fmla="*/ 5139974 w 5923682"/>
              <a:gd name="connsiteY2" fmla="*/ 365760 h 6959559"/>
              <a:gd name="connsiteX3" fmla="*/ 5120723 w 5923682"/>
              <a:gd name="connsiteY3" fmla="*/ 539015 h 6959559"/>
              <a:gd name="connsiteX4" fmla="*/ 5091847 w 5923682"/>
              <a:gd name="connsiteY4" fmla="*/ 702644 h 6959559"/>
              <a:gd name="connsiteX5" fmla="*/ 5082222 w 5923682"/>
              <a:gd name="connsiteY5" fmla="*/ 741145 h 6959559"/>
              <a:gd name="connsiteX6" fmla="*/ 5062972 w 5923682"/>
              <a:gd name="connsiteY6" fmla="*/ 808522 h 6959559"/>
              <a:gd name="connsiteX7" fmla="*/ 5053346 w 5923682"/>
              <a:gd name="connsiteY7" fmla="*/ 924025 h 6959559"/>
              <a:gd name="connsiteX8" fmla="*/ 5043721 w 5923682"/>
              <a:gd name="connsiteY8" fmla="*/ 1174282 h 6959559"/>
              <a:gd name="connsiteX9" fmla="*/ 5034096 w 5923682"/>
              <a:gd name="connsiteY9" fmla="*/ 1270535 h 6959559"/>
              <a:gd name="connsiteX10" fmla="*/ 5043721 w 5923682"/>
              <a:gd name="connsiteY10" fmla="*/ 1559293 h 6959559"/>
              <a:gd name="connsiteX11" fmla="*/ 5072597 w 5923682"/>
              <a:gd name="connsiteY11" fmla="*/ 1674796 h 6959559"/>
              <a:gd name="connsiteX12" fmla="*/ 5111098 w 5923682"/>
              <a:gd name="connsiteY12" fmla="*/ 1703672 h 6959559"/>
              <a:gd name="connsiteX13" fmla="*/ 5130348 w 5923682"/>
              <a:gd name="connsiteY13" fmla="*/ 1732548 h 6959559"/>
              <a:gd name="connsiteX14" fmla="*/ 5149599 w 5923682"/>
              <a:gd name="connsiteY14" fmla="*/ 1848051 h 6959559"/>
              <a:gd name="connsiteX15" fmla="*/ 5168849 w 5923682"/>
              <a:gd name="connsiteY15" fmla="*/ 1944303 h 6959559"/>
              <a:gd name="connsiteX16" fmla="*/ 5197725 w 5923682"/>
              <a:gd name="connsiteY16" fmla="*/ 1982804 h 6959559"/>
              <a:gd name="connsiteX17" fmla="*/ 5226601 w 5923682"/>
              <a:gd name="connsiteY17" fmla="*/ 2233061 h 6959559"/>
              <a:gd name="connsiteX18" fmla="*/ 5255477 w 5923682"/>
              <a:gd name="connsiteY18" fmla="*/ 2261937 h 6959559"/>
              <a:gd name="connsiteX19" fmla="*/ 5303603 w 5923682"/>
              <a:gd name="connsiteY19" fmla="*/ 2319689 h 6959559"/>
              <a:gd name="connsiteX20" fmla="*/ 5322854 w 5923682"/>
              <a:gd name="connsiteY20" fmla="*/ 2454442 h 6959559"/>
              <a:gd name="connsiteX21" fmla="*/ 5342104 w 5923682"/>
              <a:gd name="connsiteY21" fmla="*/ 2810577 h 6959559"/>
              <a:gd name="connsiteX22" fmla="*/ 5361355 w 5923682"/>
              <a:gd name="connsiteY22" fmla="*/ 2887579 h 6959559"/>
              <a:gd name="connsiteX23" fmla="*/ 5370980 w 5923682"/>
              <a:gd name="connsiteY23" fmla="*/ 2926080 h 6959559"/>
              <a:gd name="connsiteX24" fmla="*/ 5390230 w 5923682"/>
              <a:gd name="connsiteY24" fmla="*/ 2974206 h 6959559"/>
              <a:gd name="connsiteX25" fmla="*/ 5419106 w 5923682"/>
              <a:gd name="connsiteY25" fmla="*/ 2993457 h 6959559"/>
              <a:gd name="connsiteX26" fmla="*/ 5438357 w 5923682"/>
              <a:gd name="connsiteY26" fmla="*/ 3128211 h 6959559"/>
              <a:gd name="connsiteX27" fmla="*/ 5467233 w 5923682"/>
              <a:gd name="connsiteY27" fmla="*/ 3185962 h 6959559"/>
              <a:gd name="connsiteX28" fmla="*/ 5476858 w 5923682"/>
              <a:gd name="connsiteY28" fmla="*/ 3253339 h 6959559"/>
              <a:gd name="connsiteX29" fmla="*/ 5486483 w 5923682"/>
              <a:gd name="connsiteY29" fmla="*/ 3282215 h 6959559"/>
              <a:gd name="connsiteX30" fmla="*/ 5496108 w 5923682"/>
              <a:gd name="connsiteY30" fmla="*/ 3339966 h 6959559"/>
              <a:gd name="connsiteX31" fmla="*/ 5515359 w 5923682"/>
              <a:gd name="connsiteY31" fmla="*/ 3397718 h 6959559"/>
              <a:gd name="connsiteX32" fmla="*/ 5524984 w 5923682"/>
              <a:gd name="connsiteY32" fmla="*/ 3426594 h 6959559"/>
              <a:gd name="connsiteX33" fmla="*/ 5553860 w 5923682"/>
              <a:gd name="connsiteY33" fmla="*/ 3542097 h 6959559"/>
              <a:gd name="connsiteX34" fmla="*/ 5573110 w 5923682"/>
              <a:gd name="connsiteY34" fmla="*/ 3705726 h 6959559"/>
              <a:gd name="connsiteX35" fmla="*/ 5534609 w 5923682"/>
              <a:gd name="connsiteY35" fmla="*/ 4081112 h 6959559"/>
              <a:gd name="connsiteX36" fmla="*/ 5553860 w 5923682"/>
              <a:gd name="connsiteY36" fmla="*/ 4138863 h 6959559"/>
              <a:gd name="connsiteX37" fmla="*/ 5563485 w 5923682"/>
              <a:gd name="connsiteY37" fmla="*/ 4177364 h 6959559"/>
              <a:gd name="connsiteX38" fmla="*/ 5582736 w 5923682"/>
              <a:gd name="connsiteY38" fmla="*/ 4235116 h 6959559"/>
              <a:gd name="connsiteX39" fmla="*/ 5573110 w 5923682"/>
              <a:gd name="connsiteY39" fmla="*/ 4408371 h 6959559"/>
              <a:gd name="connsiteX40" fmla="*/ 5553860 w 5923682"/>
              <a:gd name="connsiteY40" fmla="*/ 4504623 h 6959559"/>
              <a:gd name="connsiteX41" fmla="*/ 5563485 w 5923682"/>
              <a:gd name="connsiteY41" fmla="*/ 4562375 h 6959559"/>
              <a:gd name="connsiteX42" fmla="*/ 5601986 w 5923682"/>
              <a:gd name="connsiteY42" fmla="*/ 4581625 h 6959559"/>
              <a:gd name="connsiteX43" fmla="*/ 5592361 w 5923682"/>
              <a:gd name="connsiteY43" fmla="*/ 4639377 h 6959559"/>
              <a:gd name="connsiteX44" fmla="*/ 5563485 w 5923682"/>
              <a:gd name="connsiteY44" fmla="*/ 4735630 h 6959559"/>
              <a:gd name="connsiteX45" fmla="*/ 5534609 w 5923682"/>
              <a:gd name="connsiteY45" fmla="*/ 4889634 h 6959559"/>
              <a:gd name="connsiteX46" fmla="*/ 5524984 w 5923682"/>
              <a:gd name="connsiteY46" fmla="*/ 4937760 h 6959559"/>
              <a:gd name="connsiteX47" fmla="*/ 5534609 w 5923682"/>
              <a:gd name="connsiteY47" fmla="*/ 5024388 h 6959559"/>
              <a:gd name="connsiteX48" fmla="*/ 5553860 w 5923682"/>
              <a:gd name="connsiteY48" fmla="*/ 5053263 h 6959559"/>
              <a:gd name="connsiteX49" fmla="*/ 5573110 w 5923682"/>
              <a:gd name="connsiteY49" fmla="*/ 5149516 h 6959559"/>
              <a:gd name="connsiteX50" fmla="*/ 5582736 w 5923682"/>
              <a:gd name="connsiteY50" fmla="*/ 5274644 h 6959559"/>
              <a:gd name="connsiteX51" fmla="*/ 5601986 w 5923682"/>
              <a:gd name="connsiteY51" fmla="*/ 5332396 h 6959559"/>
              <a:gd name="connsiteX52" fmla="*/ 5621237 w 5923682"/>
              <a:gd name="connsiteY52" fmla="*/ 5409398 h 6959559"/>
              <a:gd name="connsiteX53" fmla="*/ 5640487 w 5923682"/>
              <a:gd name="connsiteY53" fmla="*/ 5553777 h 6959559"/>
              <a:gd name="connsiteX54" fmla="*/ 5650113 w 5923682"/>
              <a:gd name="connsiteY54" fmla="*/ 5601903 h 6959559"/>
              <a:gd name="connsiteX55" fmla="*/ 5688614 w 5923682"/>
              <a:gd name="connsiteY55" fmla="*/ 5611529 h 6959559"/>
              <a:gd name="connsiteX56" fmla="*/ 5727115 w 5923682"/>
              <a:gd name="connsiteY56" fmla="*/ 5725252 h 6959559"/>
              <a:gd name="connsiteX57" fmla="*/ 5736740 w 5923682"/>
              <a:gd name="connsiteY57" fmla="*/ 6304548 h 6959559"/>
              <a:gd name="connsiteX58" fmla="*/ 5794492 w 5923682"/>
              <a:gd name="connsiteY58" fmla="*/ 6352674 h 6959559"/>
              <a:gd name="connsiteX59" fmla="*/ 5823367 w 5923682"/>
              <a:gd name="connsiteY59" fmla="*/ 6381550 h 6959559"/>
              <a:gd name="connsiteX60" fmla="*/ 5832993 w 5923682"/>
              <a:gd name="connsiteY60" fmla="*/ 6410425 h 6959559"/>
              <a:gd name="connsiteX61" fmla="*/ 5852243 w 5923682"/>
              <a:gd name="connsiteY61" fmla="*/ 6660682 h 6959559"/>
              <a:gd name="connsiteX62" fmla="*/ 5861868 w 5923682"/>
              <a:gd name="connsiteY62" fmla="*/ 6756935 h 6959559"/>
              <a:gd name="connsiteX63" fmla="*/ 5881119 w 5923682"/>
              <a:gd name="connsiteY63" fmla="*/ 6833937 h 6959559"/>
              <a:gd name="connsiteX64" fmla="*/ 5900369 w 5923682"/>
              <a:gd name="connsiteY64" fmla="*/ 6959065 h 6959559"/>
              <a:gd name="connsiteX65" fmla="*/ 5909995 w 5923682"/>
              <a:gd name="connsiteY65" fmla="*/ 6876064 h 6959559"/>
              <a:gd name="connsiteX66" fmla="*/ 5698239 w 5923682"/>
              <a:gd name="connsiteY66" fmla="*/ 6837304 h 6959559"/>
              <a:gd name="connsiteX67" fmla="*/ 5621237 w 5923682"/>
              <a:gd name="connsiteY67" fmla="*/ 6837043 h 6959559"/>
              <a:gd name="connsiteX68" fmla="*/ 5342104 w 5923682"/>
              <a:gd name="connsiteY68" fmla="*/ 6827160 h 6959559"/>
              <a:gd name="connsiteX69" fmla="*/ 3484429 w 5923682"/>
              <a:gd name="connsiteY69" fmla="*/ 6826643 h 6959559"/>
              <a:gd name="connsiteX70" fmla="*/ 2425650 w 5923682"/>
              <a:gd name="connsiteY70" fmla="*/ 6826384 h 6959559"/>
              <a:gd name="connsiteX71" fmla="*/ 1309118 w 5923682"/>
              <a:gd name="connsiteY71" fmla="*/ 6826125 h 6959559"/>
              <a:gd name="connsiteX72" fmla="*/ 462095 w 5923682"/>
              <a:gd name="connsiteY72" fmla="*/ 6844598 h 6959559"/>
              <a:gd name="connsiteX73" fmla="*/ 269590 w 5923682"/>
              <a:gd name="connsiteY73" fmla="*/ 6821111 h 6959559"/>
              <a:gd name="connsiteX74" fmla="*/ 125211 w 5923682"/>
              <a:gd name="connsiteY74" fmla="*/ 6806874 h 6959559"/>
              <a:gd name="connsiteX75" fmla="*/ 115587 w 5923682"/>
              <a:gd name="connsiteY75" fmla="*/ 6233546 h 6959559"/>
              <a:gd name="connsiteX76" fmla="*/ 125211 w 5923682"/>
              <a:gd name="connsiteY76" fmla="*/ 5996539 h 6959559"/>
              <a:gd name="connsiteX77" fmla="*/ 96336 w 5923682"/>
              <a:gd name="connsiteY77" fmla="*/ 4679040 h 6959559"/>
              <a:gd name="connsiteX78" fmla="*/ 77085 w 5923682"/>
              <a:gd name="connsiteY78" fmla="*/ 2939590 h 6959559"/>
              <a:gd name="connsiteX79" fmla="*/ 57835 w 5923682"/>
              <a:gd name="connsiteY79" fmla="*/ 2329314 h 6959559"/>
              <a:gd name="connsiteX80" fmla="*/ 57835 w 5923682"/>
              <a:gd name="connsiteY80" fmla="*/ 1270535 h 6959559"/>
              <a:gd name="connsiteX81" fmla="*/ 28959 w 5923682"/>
              <a:gd name="connsiteY81" fmla="*/ 1001028 h 6959559"/>
              <a:gd name="connsiteX82" fmla="*/ 83 w 5923682"/>
              <a:gd name="connsiteY82" fmla="*/ 789272 h 6959559"/>
              <a:gd name="connsiteX83" fmla="*/ 105960 w 5923682"/>
              <a:gd name="connsiteY83" fmla="*/ 635527 h 6959559"/>
              <a:gd name="connsiteX84" fmla="*/ 115586 w 5923682"/>
              <a:gd name="connsiteY84" fmla="*/ 178737 h 6959559"/>
              <a:gd name="connsiteX85" fmla="*/ 548723 w 5923682"/>
              <a:gd name="connsiteY85" fmla="*/ 9625 h 6959559"/>
              <a:gd name="connsiteX86" fmla="*/ 2204268 w 5923682"/>
              <a:gd name="connsiteY86" fmla="*/ 0 h 6959559"/>
              <a:gd name="connsiteX87" fmla="*/ 4235199 w 5923682"/>
              <a:gd name="connsiteY87" fmla="*/ 19251 h 6959559"/>
              <a:gd name="connsiteX88" fmla="*/ 4677961 w 5923682"/>
              <a:gd name="connsiteY88" fmla="*/ 48126 h 6959559"/>
              <a:gd name="connsiteX89" fmla="*/ 4851216 w 5923682"/>
              <a:gd name="connsiteY89" fmla="*/ 67377 h 6959559"/>
              <a:gd name="connsiteX90" fmla="*/ 4928218 w 5923682"/>
              <a:gd name="connsiteY90" fmla="*/ 77002 h 6959559"/>
              <a:gd name="connsiteX91" fmla="*/ 5139974 w 5923682"/>
              <a:gd name="connsiteY91" fmla="*/ 77002 h 6959559"/>
              <a:gd name="connsiteX0" fmla="*/ 5118785 w 5902493"/>
              <a:gd name="connsiteY0" fmla="*/ 77002 h 6959559"/>
              <a:gd name="connsiteX1" fmla="*/ 5099534 w 5902493"/>
              <a:gd name="connsiteY1" fmla="*/ 154004 h 6959559"/>
              <a:gd name="connsiteX2" fmla="*/ 5118785 w 5902493"/>
              <a:gd name="connsiteY2" fmla="*/ 365760 h 6959559"/>
              <a:gd name="connsiteX3" fmla="*/ 5099534 w 5902493"/>
              <a:gd name="connsiteY3" fmla="*/ 539015 h 6959559"/>
              <a:gd name="connsiteX4" fmla="*/ 5070658 w 5902493"/>
              <a:gd name="connsiteY4" fmla="*/ 702644 h 6959559"/>
              <a:gd name="connsiteX5" fmla="*/ 5061033 w 5902493"/>
              <a:gd name="connsiteY5" fmla="*/ 741145 h 6959559"/>
              <a:gd name="connsiteX6" fmla="*/ 5041783 w 5902493"/>
              <a:gd name="connsiteY6" fmla="*/ 808522 h 6959559"/>
              <a:gd name="connsiteX7" fmla="*/ 5032157 w 5902493"/>
              <a:gd name="connsiteY7" fmla="*/ 924025 h 6959559"/>
              <a:gd name="connsiteX8" fmla="*/ 5022532 w 5902493"/>
              <a:gd name="connsiteY8" fmla="*/ 1174282 h 6959559"/>
              <a:gd name="connsiteX9" fmla="*/ 5012907 w 5902493"/>
              <a:gd name="connsiteY9" fmla="*/ 1270535 h 6959559"/>
              <a:gd name="connsiteX10" fmla="*/ 5022532 w 5902493"/>
              <a:gd name="connsiteY10" fmla="*/ 1559293 h 6959559"/>
              <a:gd name="connsiteX11" fmla="*/ 5051408 w 5902493"/>
              <a:gd name="connsiteY11" fmla="*/ 1674796 h 6959559"/>
              <a:gd name="connsiteX12" fmla="*/ 5089909 w 5902493"/>
              <a:gd name="connsiteY12" fmla="*/ 1703672 h 6959559"/>
              <a:gd name="connsiteX13" fmla="*/ 5109159 w 5902493"/>
              <a:gd name="connsiteY13" fmla="*/ 1732548 h 6959559"/>
              <a:gd name="connsiteX14" fmla="*/ 5128410 w 5902493"/>
              <a:gd name="connsiteY14" fmla="*/ 1848051 h 6959559"/>
              <a:gd name="connsiteX15" fmla="*/ 5147660 w 5902493"/>
              <a:gd name="connsiteY15" fmla="*/ 1944303 h 6959559"/>
              <a:gd name="connsiteX16" fmla="*/ 5176536 w 5902493"/>
              <a:gd name="connsiteY16" fmla="*/ 1982804 h 6959559"/>
              <a:gd name="connsiteX17" fmla="*/ 5205412 w 5902493"/>
              <a:gd name="connsiteY17" fmla="*/ 2233061 h 6959559"/>
              <a:gd name="connsiteX18" fmla="*/ 5234288 w 5902493"/>
              <a:gd name="connsiteY18" fmla="*/ 2261937 h 6959559"/>
              <a:gd name="connsiteX19" fmla="*/ 5282414 w 5902493"/>
              <a:gd name="connsiteY19" fmla="*/ 2319689 h 6959559"/>
              <a:gd name="connsiteX20" fmla="*/ 5301665 w 5902493"/>
              <a:gd name="connsiteY20" fmla="*/ 2454442 h 6959559"/>
              <a:gd name="connsiteX21" fmla="*/ 5320915 w 5902493"/>
              <a:gd name="connsiteY21" fmla="*/ 2810577 h 6959559"/>
              <a:gd name="connsiteX22" fmla="*/ 5340166 w 5902493"/>
              <a:gd name="connsiteY22" fmla="*/ 2887579 h 6959559"/>
              <a:gd name="connsiteX23" fmla="*/ 5349791 w 5902493"/>
              <a:gd name="connsiteY23" fmla="*/ 2926080 h 6959559"/>
              <a:gd name="connsiteX24" fmla="*/ 5369041 w 5902493"/>
              <a:gd name="connsiteY24" fmla="*/ 2974206 h 6959559"/>
              <a:gd name="connsiteX25" fmla="*/ 5397917 w 5902493"/>
              <a:gd name="connsiteY25" fmla="*/ 2993457 h 6959559"/>
              <a:gd name="connsiteX26" fmla="*/ 5417168 w 5902493"/>
              <a:gd name="connsiteY26" fmla="*/ 3128211 h 6959559"/>
              <a:gd name="connsiteX27" fmla="*/ 5446044 w 5902493"/>
              <a:gd name="connsiteY27" fmla="*/ 3185962 h 6959559"/>
              <a:gd name="connsiteX28" fmla="*/ 5455669 w 5902493"/>
              <a:gd name="connsiteY28" fmla="*/ 3253339 h 6959559"/>
              <a:gd name="connsiteX29" fmla="*/ 5465294 w 5902493"/>
              <a:gd name="connsiteY29" fmla="*/ 3282215 h 6959559"/>
              <a:gd name="connsiteX30" fmla="*/ 5474919 w 5902493"/>
              <a:gd name="connsiteY30" fmla="*/ 3339966 h 6959559"/>
              <a:gd name="connsiteX31" fmla="*/ 5494170 w 5902493"/>
              <a:gd name="connsiteY31" fmla="*/ 3397718 h 6959559"/>
              <a:gd name="connsiteX32" fmla="*/ 5503795 w 5902493"/>
              <a:gd name="connsiteY32" fmla="*/ 3426594 h 6959559"/>
              <a:gd name="connsiteX33" fmla="*/ 5532671 w 5902493"/>
              <a:gd name="connsiteY33" fmla="*/ 3542097 h 6959559"/>
              <a:gd name="connsiteX34" fmla="*/ 5551921 w 5902493"/>
              <a:gd name="connsiteY34" fmla="*/ 3705726 h 6959559"/>
              <a:gd name="connsiteX35" fmla="*/ 5513420 w 5902493"/>
              <a:gd name="connsiteY35" fmla="*/ 4081112 h 6959559"/>
              <a:gd name="connsiteX36" fmla="*/ 5532671 w 5902493"/>
              <a:gd name="connsiteY36" fmla="*/ 4138863 h 6959559"/>
              <a:gd name="connsiteX37" fmla="*/ 5542296 w 5902493"/>
              <a:gd name="connsiteY37" fmla="*/ 4177364 h 6959559"/>
              <a:gd name="connsiteX38" fmla="*/ 5561547 w 5902493"/>
              <a:gd name="connsiteY38" fmla="*/ 4235116 h 6959559"/>
              <a:gd name="connsiteX39" fmla="*/ 5551921 w 5902493"/>
              <a:gd name="connsiteY39" fmla="*/ 4408371 h 6959559"/>
              <a:gd name="connsiteX40" fmla="*/ 5532671 w 5902493"/>
              <a:gd name="connsiteY40" fmla="*/ 4504623 h 6959559"/>
              <a:gd name="connsiteX41" fmla="*/ 5542296 w 5902493"/>
              <a:gd name="connsiteY41" fmla="*/ 4562375 h 6959559"/>
              <a:gd name="connsiteX42" fmla="*/ 5580797 w 5902493"/>
              <a:gd name="connsiteY42" fmla="*/ 4581625 h 6959559"/>
              <a:gd name="connsiteX43" fmla="*/ 5571172 w 5902493"/>
              <a:gd name="connsiteY43" fmla="*/ 4639377 h 6959559"/>
              <a:gd name="connsiteX44" fmla="*/ 5542296 w 5902493"/>
              <a:gd name="connsiteY44" fmla="*/ 4735630 h 6959559"/>
              <a:gd name="connsiteX45" fmla="*/ 5513420 w 5902493"/>
              <a:gd name="connsiteY45" fmla="*/ 4889634 h 6959559"/>
              <a:gd name="connsiteX46" fmla="*/ 5503795 w 5902493"/>
              <a:gd name="connsiteY46" fmla="*/ 4937760 h 6959559"/>
              <a:gd name="connsiteX47" fmla="*/ 5513420 w 5902493"/>
              <a:gd name="connsiteY47" fmla="*/ 5024388 h 6959559"/>
              <a:gd name="connsiteX48" fmla="*/ 5532671 w 5902493"/>
              <a:gd name="connsiteY48" fmla="*/ 5053263 h 6959559"/>
              <a:gd name="connsiteX49" fmla="*/ 5551921 w 5902493"/>
              <a:gd name="connsiteY49" fmla="*/ 5149516 h 6959559"/>
              <a:gd name="connsiteX50" fmla="*/ 5561547 w 5902493"/>
              <a:gd name="connsiteY50" fmla="*/ 5274644 h 6959559"/>
              <a:gd name="connsiteX51" fmla="*/ 5580797 w 5902493"/>
              <a:gd name="connsiteY51" fmla="*/ 5332396 h 6959559"/>
              <a:gd name="connsiteX52" fmla="*/ 5600048 w 5902493"/>
              <a:gd name="connsiteY52" fmla="*/ 5409398 h 6959559"/>
              <a:gd name="connsiteX53" fmla="*/ 5619298 w 5902493"/>
              <a:gd name="connsiteY53" fmla="*/ 5553777 h 6959559"/>
              <a:gd name="connsiteX54" fmla="*/ 5628924 w 5902493"/>
              <a:gd name="connsiteY54" fmla="*/ 5601903 h 6959559"/>
              <a:gd name="connsiteX55" fmla="*/ 5667425 w 5902493"/>
              <a:gd name="connsiteY55" fmla="*/ 5611529 h 6959559"/>
              <a:gd name="connsiteX56" fmla="*/ 5705926 w 5902493"/>
              <a:gd name="connsiteY56" fmla="*/ 5725252 h 6959559"/>
              <a:gd name="connsiteX57" fmla="*/ 5715551 w 5902493"/>
              <a:gd name="connsiteY57" fmla="*/ 6304548 h 6959559"/>
              <a:gd name="connsiteX58" fmla="*/ 5773303 w 5902493"/>
              <a:gd name="connsiteY58" fmla="*/ 6352674 h 6959559"/>
              <a:gd name="connsiteX59" fmla="*/ 5802178 w 5902493"/>
              <a:gd name="connsiteY59" fmla="*/ 6381550 h 6959559"/>
              <a:gd name="connsiteX60" fmla="*/ 5811804 w 5902493"/>
              <a:gd name="connsiteY60" fmla="*/ 6410425 h 6959559"/>
              <a:gd name="connsiteX61" fmla="*/ 5831054 w 5902493"/>
              <a:gd name="connsiteY61" fmla="*/ 6660682 h 6959559"/>
              <a:gd name="connsiteX62" fmla="*/ 5840679 w 5902493"/>
              <a:gd name="connsiteY62" fmla="*/ 6756935 h 6959559"/>
              <a:gd name="connsiteX63" fmla="*/ 5859930 w 5902493"/>
              <a:gd name="connsiteY63" fmla="*/ 6833937 h 6959559"/>
              <a:gd name="connsiteX64" fmla="*/ 5879180 w 5902493"/>
              <a:gd name="connsiteY64" fmla="*/ 6959065 h 6959559"/>
              <a:gd name="connsiteX65" fmla="*/ 5888806 w 5902493"/>
              <a:gd name="connsiteY65" fmla="*/ 6876064 h 6959559"/>
              <a:gd name="connsiteX66" fmla="*/ 5677050 w 5902493"/>
              <a:gd name="connsiteY66" fmla="*/ 6837304 h 6959559"/>
              <a:gd name="connsiteX67" fmla="*/ 5600048 w 5902493"/>
              <a:gd name="connsiteY67" fmla="*/ 6837043 h 6959559"/>
              <a:gd name="connsiteX68" fmla="*/ 5320915 w 5902493"/>
              <a:gd name="connsiteY68" fmla="*/ 6827160 h 6959559"/>
              <a:gd name="connsiteX69" fmla="*/ 3463240 w 5902493"/>
              <a:gd name="connsiteY69" fmla="*/ 6826643 h 6959559"/>
              <a:gd name="connsiteX70" fmla="*/ 2404461 w 5902493"/>
              <a:gd name="connsiteY70" fmla="*/ 6826384 h 6959559"/>
              <a:gd name="connsiteX71" fmla="*/ 1287929 w 5902493"/>
              <a:gd name="connsiteY71" fmla="*/ 6826125 h 6959559"/>
              <a:gd name="connsiteX72" fmla="*/ 440906 w 5902493"/>
              <a:gd name="connsiteY72" fmla="*/ 6844598 h 6959559"/>
              <a:gd name="connsiteX73" fmla="*/ 248401 w 5902493"/>
              <a:gd name="connsiteY73" fmla="*/ 6821111 h 6959559"/>
              <a:gd name="connsiteX74" fmla="*/ 104022 w 5902493"/>
              <a:gd name="connsiteY74" fmla="*/ 6806874 h 6959559"/>
              <a:gd name="connsiteX75" fmla="*/ 94398 w 5902493"/>
              <a:gd name="connsiteY75" fmla="*/ 6233546 h 6959559"/>
              <a:gd name="connsiteX76" fmla="*/ 104022 w 5902493"/>
              <a:gd name="connsiteY76" fmla="*/ 5996539 h 6959559"/>
              <a:gd name="connsiteX77" fmla="*/ 75147 w 5902493"/>
              <a:gd name="connsiteY77" fmla="*/ 4679040 h 6959559"/>
              <a:gd name="connsiteX78" fmla="*/ 55896 w 5902493"/>
              <a:gd name="connsiteY78" fmla="*/ 2939590 h 6959559"/>
              <a:gd name="connsiteX79" fmla="*/ 36646 w 5902493"/>
              <a:gd name="connsiteY79" fmla="*/ 2329314 h 6959559"/>
              <a:gd name="connsiteX80" fmla="*/ 36646 w 5902493"/>
              <a:gd name="connsiteY80" fmla="*/ 1270535 h 6959559"/>
              <a:gd name="connsiteX81" fmla="*/ 7770 w 5902493"/>
              <a:gd name="connsiteY81" fmla="*/ 1001028 h 6959559"/>
              <a:gd name="connsiteX82" fmla="*/ 200275 w 5902493"/>
              <a:gd name="connsiteY82" fmla="*/ 929767 h 6959559"/>
              <a:gd name="connsiteX83" fmla="*/ 84771 w 5902493"/>
              <a:gd name="connsiteY83" fmla="*/ 635527 h 6959559"/>
              <a:gd name="connsiteX84" fmla="*/ 94397 w 5902493"/>
              <a:gd name="connsiteY84" fmla="*/ 178737 h 6959559"/>
              <a:gd name="connsiteX85" fmla="*/ 527534 w 5902493"/>
              <a:gd name="connsiteY85" fmla="*/ 9625 h 6959559"/>
              <a:gd name="connsiteX86" fmla="*/ 2183079 w 5902493"/>
              <a:gd name="connsiteY86" fmla="*/ 0 h 6959559"/>
              <a:gd name="connsiteX87" fmla="*/ 4214010 w 5902493"/>
              <a:gd name="connsiteY87" fmla="*/ 19251 h 6959559"/>
              <a:gd name="connsiteX88" fmla="*/ 4656772 w 5902493"/>
              <a:gd name="connsiteY88" fmla="*/ 48126 h 6959559"/>
              <a:gd name="connsiteX89" fmla="*/ 4830027 w 5902493"/>
              <a:gd name="connsiteY89" fmla="*/ 67377 h 6959559"/>
              <a:gd name="connsiteX90" fmla="*/ 4907029 w 5902493"/>
              <a:gd name="connsiteY90" fmla="*/ 77002 h 6959559"/>
              <a:gd name="connsiteX91" fmla="*/ 5118785 w 5902493"/>
              <a:gd name="connsiteY91" fmla="*/ 77002 h 6959559"/>
              <a:gd name="connsiteX0" fmla="*/ 5111860 w 5895568"/>
              <a:gd name="connsiteY0" fmla="*/ 77002 h 6959559"/>
              <a:gd name="connsiteX1" fmla="*/ 5092609 w 5895568"/>
              <a:gd name="connsiteY1" fmla="*/ 154004 h 6959559"/>
              <a:gd name="connsiteX2" fmla="*/ 5111860 w 5895568"/>
              <a:gd name="connsiteY2" fmla="*/ 365760 h 6959559"/>
              <a:gd name="connsiteX3" fmla="*/ 5092609 w 5895568"/>
              <a:gd name="connsiteY3" fmla="*/ 539015 h 6959559"/>
              <a:gd name="connsiteX4" fmla="*/ 5063733 w 5895568"/>
              <a:gd name="connsiteY4" fmla="*/ 702644 h 6959559"/>
              <a:gd name="connsiteX5" fmla="*/ 5054108 w 5895568"/>
              <a:gd name="connsiteY5" fmla="*/ 741145 h 6959559"/>
              <a:gd name="connsiteX6" fmla="*/ 5034858 w 5895568"/>
              <a:gd name="connsiteY6" fmla="*/ 808522 h 6959559"/>
              <a:gd name="connsiteX7" fmla="*/ 5025232 w 5895568"/>
              <a:gd name="connsiteY7" fmla="*/ 924025 h 6959559"/>
              <a:gd name="connsiteX8" fmla="*/ 5015607 w 5895568"/>
              <a:gd name="connsiteY8" fmla="*/ 1174282 h 6959559"/>
              <a:gd name="connsiteX9" fmla="*/ 5005982 w 5895568"/>
              <a:gd name="connsiteY9" fmla="*/ 1270535 h 6959559"/>
              <a:gd name="connsiteX10" fmla="*/ 5015607 w 5895568"/>
              <a:gd name="connsiteY10" fmla="*/ 1559293 h 6959559"/>
              <a:gd name="connsiteX11" fmla="*/ 5044483 w 5895568"/>
              <a:gd name="connsiteY11" fmla="*/ 1674796 h 6959559"/>
              <a:gd name="connsiteX12" fmla="*/ 5082984 w 5895568"/>
              <a:gd name="connsiteY12" fmla="*/ 1703672 h 6959559"/>
              <a:gd name="connsiteX13" fmla="*/ 5102234 w 5895568"/>
              <a:gd name="connsiteY13" fmla="*/ 1732548 h 6959559"/>
              <a:gd name="connsiteX14" fmla="*/ 5121485 w 5895568"/>
              <a:gd name="connsiteY14" fmla="*/ 1848051 h 6959559"/>
              <a:gd name="connsiteX15" fmla="*/ 5140735 w 5895568"/>
              <a:gd name="connsiteY15" fmla="*/ 1944303 h 6959559"/>
              <a:gd name="connsiteX16" fmla="*/ 5169611 w 5895568"/>
              <a:gd name="connsiteY16" fmla="*/ 1982804 h 6959559"/>
              <a:gd name="connsiteX17" fmla="*/ 5198487 w 5895568"/>
              <a:gd name="connsiteY17" fmla="*/ 2233061 h 6959559"/>
              <a:gd name="connsiteX18" fmla="*/ 5227363 w 5895568"/>
              <a:gd name="connsiteY18" fmla="*/ 2261937 h 6959559"/>
              <a:gd name="connsiteX19" fmla="*/ 5275489 w 5895568"/>
              <a:gd name="connsiteY19" fmla="*/ 2319689 h 6959559"/>
              <a:gd name="connsiteX20" fmla="*/ 5294740 w 5895568"/>
              <a:gd name="connsiteY20" fmla="*/ 2454442 h 6959559"/>
              <a:gd name="connsiteX21" fmla="*/ 5313990 w 5895568"/>
              <a:gd name="connsiteY21" fmla="*/ 2810577 h 6959559"/>
              <a:gd name="connsiteX22" fmla="*/ 5333241 w 5895568"/>
              <a:gd name="connsiteY22" fmla="*/ 2887579 h 6959559"/>
              <a:gd name="connsiteX23" fmla="*/ 5342866 w 5895568"/>
              <a:gd name="connsiteY23" fmla="*/ 2926080 h 6959559"/>
              <a:gd name="connsiteX24" fmla="*/ 5362116 w 5895568"/>
              <a:gd name="connsiteY24" fmla="*/ 2974206 h 6959559"/>
              <a:gd name="connsiteX25" fmla="*/ 5390992 w 5895568"/>
              <a:gd name="connsiteY25" fmla="*/ 2993457 h 6959559"/>
              <a:gd name="connsiteX26" fmla="*/ 5410243 w 5895568"/>
              <a:gd name="connsiteY26" fmla="*/ 3128211 h 6959559"/>
              <a:gd name="connsiteX27" fmla="*/ 5439119 w 5895568"/>
              <a:gd name="connsiteY27" fmla="*/ 3185962 h 6959559"/>
              <a:gd name="connsiteX28" fmla="*/ 5448744 w 5895568"/>
              <a:gd name="connsiteY28" fmla="*/ 3253339 h 6959559"/>
              <a:gd name="connsiteX29" fmla="*/ 5458369 w 5895568"/>
              <a:gd name="connsiteY29" fmla="*/ 3282215 h 6959559"/>
              <a:gd name="connsiteX30" fmla="*/ 5467994 w 5895568"/>
              <a:gd name="connsiteY30" fmla="*/ 3339966 h 6959559"/>
              <a:gd name="connsiteX31" fmla="*/ 5487245 w 5895568"/>
              <a:gd name="connsiteY31" fmla="*/ 3397718 h 6959559"/>
              <a:gd name="connsiteX32" fmla="*/ 5496870 w 5895568"/>
              <a:gd name="connsiteY32" fmla="*/ 3426594 h 6959559"/>
              <a:gd name="connsiteX33" fmla="*/ 5525746 w 5895568"/>
              <a:gd name="connsiteY33" fmla="*/ 3542097 h 6959559"/>
              <a:gd name="connsiteX34" fmla="*/ 5544996 w 5895568"/>
              <a:gd name="connsiteY34" fmla="*/ 3705726 h 6959559"/>
              <a:gd name="connsiteX35" fmla="*/ 5506495 w 5895568"/>
              <a:gd name="connsiteY35" fmla="*/ 4081112 h 6959559"/>
              <a:gd name="connsiteX36" fmla="*/ 5525746 w 5895568"/>
              <a:gd name="connsiteY36" fmla="*/ 4138863 h 6959559"/>
              <a:gd name="connsiteX37" fmla="*/ 5535371 w 5895568"/>
              <a:gd name="connsiteY37" fmla="*/ 4177364 h 6959559"/>
              <a:gd name="connsiteX38" fmla="*/ 5554622 w 5895568"/>
              <a:gd name="connsiteY38" fmla="*/ 4235116 h 6959559"/>
              <a:gd name="connsiteX39" fmla="*/ 5544996 w 5895568"/>
              <a:gd name="connsiteY39" fmla="*/ 4408371 h 6959559"/>
              <a:gd name="connsiteX40" fmla="*/ 5525746 w 5895568"/>
              <a:gd name="connsiteY40" fmla="*/ 4504623 h 6959559"/>
              <a:gd name="connsiteX41" fmla="*/ 5535371 w 5895568"/>
              <a:gd name="connsiteY41" fmla="*/ 4562375 h 6959559"/>
              <a:gd name="connsiteX42" fmla="*/ 5573872 w 5895568"/>
              <a:gd name="connsiteY42" fmla="*/ 4581625 h 6959559"/>
              <a:gd name="connsiteX43" fmla="*/ 5564247 w 5895568"/>
              <a:gd name="connsiteY43" fmla="*/ 4639377 h 6959559"/>
              <a:gd name="connsiteX44" fmla="*/ 5535371 w 5895568"/>
              <a:gd name="connsiteY44" fmla="*/ 4735630 h 6959559"/>
              <a:gd name="connsiteX45" fmla="*/ 5506495 w 5895568"/>
              <a:gd name="connsiteY45" fmla="*/ 4889634 h 6959559"/>
              <a:gd name="connsiteX46" fmla="*/ 5496870 w 5895568"/>
              <a:gd name="connsiteY46" fmla="*/ 4937760 h 6959559"/>
              <a:gd name="connsiteX47" fmla="*/ 5506495 w 5895568"/>
              <a:gd name="connsiteY47" fmla="*/ 5024388 h 6959559"/>
              <a:gd name="connsiteX48" fmla="*/ 5525746 w 5895568"/>
              <a:gd name="connsiteY48" fmla="*/ 5053263 h 6959559"/>
              <a:gd name="connsiteX49" fmla="*/ 5544996 w 5895568"/>
              <a:gd name="connsiteY49" fmla="*/ 5149516 h 6959559"/>
              <a:gd name="connsiteX50" fmla="*/ 5554622 w 5895568"/>
              <a:gd name="connsiteY50" fmla="*/ 5274644 h 6959559"/>
              <a:gd name="connsiteX51" fmla="*/ 5573872 w 5895568"/>
              <a:gd name="connsiteY51" fmla="*/ 5332396 h 6959559"/>
              <a:gd name="connsiteX52" fmla="*/ 5593123 w 5895568"/>
              <a:gd name="connsiteY52" fmla="*/ 5409398 h 6959559"/>
              <a:gd name="connsiteX53" fmla="*/ 5612373 w 5895568"/>
              <a:gd name="connsiteY53" fmla="*/ 5553777 h 6959559"/>
              <a:gd name="connsiteX54" fmla="*/ 5621999 w 5895568"/>
              <a:gd name="connsiteY54" fmla="*/ 5601903 h 6959559"/>
              <a:gd name="connsiteX55" fmla="*/ 5660500 w 5895568"/>
              <a:gd name="connsiteY55" fmla="*/ 5611529 h 6959559"/>
              <a:gd name="connsiteX56" fmla="*/ 5699001 w 5895568"/>
              <a:gd name="connsiteY56" fmla="*/ 5725252 h 6959559"/>
              <a:gd name="connsiteX57" fmla="*/ 5708626 w 5895568"/>
              <a:gd name="connsiteY57" fmla="*/ 6304548 h 6959559"/>
              <a:gd name="connsiteX58" fmla="*/ 5766378 w 5895568"/>
              <a:gd name="connsiteY58" fmla="*/ 6352674 h 6959559"/>
              <a:gd name="connsiteX59" fmla="*/ 5795253 w 5895568"/>
              <a:gd name="connsiteY59" fmla="*/ 6381550 h 6959559"/>
              <a:gd name="connsiteX60" fmla="*/ 5804879 w 5895568"/>
              <a:gd name="connsiteY60" fmla="*/ 6410425 h 6959559"/>
              <a:gd name="connsiteX61" fmla="*/ 5824129 w 5895568"/>
              <a:gd name="connsiteY61" fmla="*/ 6660682 h 6959559"/>
              <a:gd name="connsiteX62" fmla="*/ 5833754 w 5895568"/>
              <a:gd name="connsiteY62" fmla="*/ 6756935 h 6959559"/>
              <a:gd name="connsiteX63" fmla="*/ 5853005 w 5895568"/>
              <a:gd name="connsiteY63" fmla="*/ 6833937 h 6959559"/>
              <a:gd name="connsiteX64" fmla="*/ 5872255 w 5895568"/>
              <a:gd name="connsiteY64" fmla="*/ 6959065 h 6959559"/>
              <a:gd name="connsiteX65" fmla="*/ 5881881 w 5895568"/>
              <a:gd name="connsiteY65" fmla="*/ 6876064 h 6959559"/>
              <a:gd name="connsiteX66" fmla="*/ 5670125 w 5895568"/>
              <a:gd name="connsiteY66" fmla="*/ 6837304 h 6959559"/>
              <a:gd name="connsiteX67" fmla="*/ 5593123 w 5895568"/>
              <a:gd name="connsiteY67" fmla="*/ 6837043 h 6959559"/>
              <a:gd name="connsiteX68" fmla="*/ 5313990 w 5895568"/>
              <a:gd name="connsiteY68" fmla="*/ 6827160 h 6959559"/>
              <a:gd name="connsiteX69" fmla="*/ 3456315 w 5895568"/>
              <a:gd name="connsiteY69" fmla="*/ 6826643 h 6959559"/>
              <a:gd name="connsiteX70" fmla="*/ 2397536 w 5895568"/>
              <a:gd name="connsiteY70" fmla="*/ 6826384 h 6959559"/>
              <a:gd name="connsiteX71" fmla="*/ 1281004 w 5895568"/>
              <a:gd name="connsiteY71" fmla="*/ 6826125 h 6959559"/>
              <a:gd name="connsiteX72" fmla="*/ 433981 w 5895568"/>
              <a:gd name="connsiteY72" fmla="*/ 6844598 h 6959559"/>
              <a:gd name="connsiteX73" fmla="*/ 241476 w 5895568"/>
              <a:gd name="connsiteY73" fmla="*/ 6821111 h 6959559"/>
              <a:gd name="connsiteX74" fmla="*/ 97097 w 5895568"/>
              <a:gd name="connsiteY74" fmla="*/ 6806874 h 6959559"/>
              <a:gd name="connsiteX75" fmla="*/ 87473 w 5895568"/>
              <a:gd name="connsiteY75" fmla="*/ 6233546 h 6959559"/>
              <a:gd name="connsiteX76" fmla="*/ 97097 w 5895568"/>
              <a:gd name="connsiteY76" fmla="*/ 5996539 h 6959559"/>
              <a:gd name="connsiteX77" fmla="*/ 68222 w 5895568"/>
              <a:gd name="connsiteY77" fmla="*/ 4679040 h 6959559"/>
              <a:gd name="connsiteX78" fmla="*/ 48971 w 5895568"/>
              <a:gd name="connsiteY78" fmla="*/ 2939590 h 6959559"/>
              <a:gd name="connsiteX79" fmla="*/ 29721 w 5895568"/>
              <a:gd name="connsiteY79" fmla="*/ 2329314 h 6959559"/>
              <a:gd name="connsiteX80" fmla="*/ 29721 w 5895568"/>
              <a:gd name="connsiteY80" fmla="*/ 1270535 h 6959559"/>
              <a:gd name="connsiteX81" fmla="*/ 845 w 5895568"/>
              <a:gd name="connsiteY81" fmla="*/ 1001028 h 6959559"/>
              <a:gd name="connsiteX82" fmla="*/ 68222 w 5895568"/>
              <a:gd name="connsiteY82" fmla="*/ 920401 h 6959559"/>
              <a:gd name="connsiteX83" fmla="*/ 77846 w 5895568"/>
              <a:gd name="connsiteY83" fmla="*/ 635527 h 6959559"/>
              <a:gd name="connsiteX84" fmla="*/ 87472 w 5895568"/>
              <a:gd name="connsiteY84" fmla="*/ 178737 h 6959559"/>
              <a:gd name="connsiteX85" fmla="*/ 520609 w 5895568"/>
              <a:gd name="connsiteY85" fmla="*/ 9625 h 6959559"/>
              <a:gd name="connsiteX86" fmla="*/ 2176154 w 5895568"/>
              <a:gd name="connsiteY86" fmla="*/ 0 h 6959559"/>
              <a:gd name="connsiteX87" fmla="*/ 4207085 w 5895568"/>
              <a:gd name="connsiteY87" fmla="*/ 19251 h 6959559"/>
              <a:gd name="connsiteX88" fmla="*/ 4649847 w 5895568"/>
              <a:gd name="connsiteY88" fmla="*/ 48126 h 6959559"/>
              <a:gd name="connsiteX89" fmla="*/ 4823102 w 5895568"/>
              <a:gd name="connsiteY89" fmla="*/ 67377 h 6959559"/>
              <a:gd name="connsiteX90" fmla="*/ 4900104 w 5895568"/>
              <a:gd name="connsiteY90" fmla="*/ 77002 h 6959559"/>
              <a:gd name="connsiteX91" fmla="*/ 5111860 w 5895568"/>
              <a:gd name="connsiteY91" fmla="*/ 77002 h 6959559"/>
              <a:gd name="connsiteX0" fmla="*/ 5112618 w 5896326"/>
              <a:gd name="connsiteY0" fmla="*/ 77002 h 6959559"/>
              <a:gd name="connsiteX1" fmla="*/ 5093367 w 5896326"/>
              <a:gd name="connsiteY1" fmla="*/ 154004 h 6959559"/>
              <a:gd name="connsiteX2" fmla="*/ 5112618 w 5896326"/>
              <a:gd name="connsiteY2" fmla="*/ 365760 h 6959559"/>
              <a:gd name="connsiteX3" fmla="*/ 5093367 w 5896326"/>
              <a:gd name="connsiteY3" fmla="*/ 539015 h 6959559"/>
              <a:gd name="connsiteX4" fmla="*/ 5064491 w 5896326"/>
              <a:gd name="connsiteY4" fmla="*/ 702644 h 6959559"/>
              <a:gd name="connsiteX5" fmla="*/ 5054866 w 5896326"/>
              <a:gd name="connsiteY5" fmla="*/ 741145 h 6959559"/>
              <a:gd name="connsiteX6" fmla="*/ 5035616 w 5896326"/>
              <a:gd name="connsiteY6" fmla="*/ 808522 h 6959559"/>
              <a:gd name="connsiteX7" fmla="*/ 5025990 w 5896326"/>
              <a:gd name="connsiteY7" fmla="*/ 924025 h 6959559"/>
              <a:gd name="connsiteX8" fmla="*/ 5016365 w 5896326"/>
              <a:gd name="connsiteY8" fmla="*/ 1174282 h 6959559"/>
              <a:gd name="connsiteX9" fmla="*/ 5006740 w 5896326"/>
              <a:gd name="connsiteY9" fmla="*/ 1270535 h 6959559"/>
              <a:gd name="connsiteX10" fmla="*/ 5016365 w 5896326"/>
              <a:gd name="connsiteY10" fmla="*/ 1559293 h 6959559"/>
              <a:gd name="connsiteX11" fmla="*/ 5045241 w 5896326"/>
              <a:gd name="connsiteY11" fmla="*/ 1674796 h 6959559"/>
              <a:gd name="connsiteX12" fmla="*/ 5083742 w 5896326"/>
              <a:gd name="connsiteY12" fmla="*/ 1703672 h 6959559"/>
              <a:gd name="connsiteX13" fmla="*/ 5102992 w 5896326"/>
              <a:gd name="connsiteY13" fmla="*/ 1732548 h 6959559"/>
              <a:gd name="connsiteX14" fmla="*/ 5122243 w 5896326"/>
              <a:gd name="connsiteY14" fmla="*/ 1848051 h 6959559"/>
              <a:gd name="connsiteX15" fmla="*/ 5141493 w 5896326"/>
              <a:gd name="connsiteY15" fmla="*/ 1944303 h 6959559"/>
              <a:gd name="connsiteX16" fmla="*/ 5170369 w 5896326"/>
              <a:gd name="connsiteY16" fmla="*/ 1982804 h 6959559"/>
              <a:gd name="connsiteX17" fmla="*/ 5199245 w 5896326"/>
              <a:gd name="connsiteY17" fmla="*/ 2233061 h 6959559"/>
              <a:gd name="connsiteX18" fmla="*/ 5228121 w 5896326"/>
              <a:gd name="connsiteY18" fmla="*/ 2261937 h 6959559"/>
              <a:gd name="connsiteX19" fmla="*/ 5276247 w 5896326"/>
              <a:gd name="connsiteY19" fmla="*/ 2319689 h 6959559"/>
              <a:gd name="connsiteX20" fmla="*/ 5295498 w 5896326"/>
              <a:gd name="connsiteY20" fmla="*/ 2454442 h 6959559"/>
              <a:gd name="connsiteX21" fmla="*/ 5314748 w 5896326"/>
              <a:gd name="connsiteY21" fmla="*/ 2810577 h 6959559"/>
              <a:gd name="connsiteX22" fmla="*/ 5333999 w 5896326"/>
              <a:gd name="connsiteY22" fmla="*/ 2887579 h 6959559"/>
              <a:gd name="connsiteX23" fmla="*/ 5343624 w 5896326"/>
              <a:gd name="connsiteY23" fmla="*/ 2926080 h 6959559"/>
              <a:gd name="connsiteX24" fmla="*/ 5362874 w 5896326"/>
              <a:gd name="connsiteY24" fmla="*/ 2974206 h 6959559"/>
              <a:gd name="connsiteX25" fmla="*/ 5391750 w 5896326"/>
              <a:gd name="connsiteY25" fmla="*/ 2993457 h 6959559"/>
              <a:gd name="connsiteX26" fmla="*/ 5411001 w 5896326"/>
              <a:gd name="connsiteY26" fmla="*/ 3128211 h 6959559"/>
              <a:gd name="connsiteX27" fmla="*/ 5439877 w 5896326"/>
              <a:gd name="connsiteY27" fmla="*/ 3185962 h 6959559"/>
              <a:gd name="connsiteX28" fmla="*/ 5449502 w 5896326"/>
              <a:gd name="connsiteY28" fmla="*/ 3253339 h 6959559"/>
              <a:gd name="connsiteX29" fmla="*/ 5459127 w 5896326"/>
              <a:gd name="connsiteY29" fmla="*/ 3282215 h 6959559"/>
              <a:gd name="connsiteX30" fmla="*/ 5468752 w 5896326"/>
              <a:gd name="connsiteY30" fmla="*/ 3339966 h 6959559"/>
              <a:gd name="connsiteX31" fmla="*/ 5488003 w 5896326"/>
              <a:gd name="connsiteY31" fmla="*/ 3397718 h 6959559"/>
              <a:gd name="connsiteX32" fmla="*/ 5497628 w 5896326"/>
              <a:gd name="connsiteY32" fmla="*/ 3426594 h 6959559"/>
              <a:gd name="connsiteX33" fmla="*/ 5526504 w 5896326"/>
              <a:gd name="connsiteY33" fmla="*/ 3542097 h 6959559"/>
              <a:gd name="connsiteX34" fmla="*/ 5545754 w 5896326"/>
              <a:gd name="connsiteY34" fmla="*/ 3705726 h 6959559"/>
              <a:gd name="connsiteX35" fmla="*/ 5507253 w 5896326"/>
              <a:gd name="connsiteY35" fmla="*/ 4081112 h 6959559"/>
              <a:gd name="connsiteX36" fmla="*/ 5526504 w 5896326"/>
              <a:gd name="connsiteY36" fmla="*/ 4138863 h 6959559"/>
              <a:gd name="connsiteX37" fmla="*/ 5536129 w 5896326"/>
              <a:gd name="connsiteY37" fmla="*/ 4177364 h 6959559"/>
              <a:gd name="connsiteX38" fmla="*/ 5555380 w 5896326"/>
              <a:gd name="connsiteY38" fmla="*/ 4235116 h 6959559"/>
              <a:gd name="connsiteX39" fmla="*/ 5545754 w 5896326"/>
              <a:gd name="connsiteY39" fmla="*/ 4408371 h 6959559"/>
              <a:gd name="connsiteX40" fmla="*/ 5526504 w 5896326"/>
              <a:gd name="connsiteY40" fmla="*/ 4504623 h 6959559"/>
              <a:gd name="connsiteX41" fmla="*/ 5536129 w 5896326"/>
              <a:gd name="connsiteY41" fmla="*/ 4562375 h 6959559"/>
              <a:gd name="connsiteX42" fmla="*/ 5574630 w 5896326"/>
              <a:gd name="connsiteY42" fmla="*/ 4581625 h 6959559"/>
              <a:gd name="connsiteX43" fmla="*/ 5565005 w 5896326"/>
              <a:gd name="connsiteY43" fmla="*/ 4639377 h 6959559"/>
              <a:gd name="connsiteX44" fmla="*/ 5536129 w 5896326"/>
              <a:gd name="connsiteY44" fmla="*/ 4735630 h 6959559"/>
              <a:gd name="connsiteX45" fmla="*/ 5507253 w 5896326"/>
              <a:gd name="connsiteY45" fmla="*/ 4889634 h 6959559"/>
              <a:gd name="connsiteX46" fmla="*/ 5497628 w 5896326"/>
              <a:gd name="connsiteY46" fmla="*/ 4937760 h 6959559"/>
              <a:gd name="connsiteX47" fmla="*/ 5507253 w 5896326"/>
              <a:gd name="connsiteY47" fmla="*/ 5024388 h 6959559"/>
              <a:gd name="connsiteX48" fmla="*/ 5526504 w 5896326"/>
              <a:gd name="connsiteY48" fmla="*/ 5053263 h 6959559"/>
              <a:gd name="connsiteX49" fmla="*/ 5545754 w 5896326"/>
              <a:gd name="connsiteY49" fmla="*/ 5149516 h 6959559"/>
              <a:gd name="connsiteX50" fmla="*/ 5555380 w 5896326"/>
              <a:gd name="connsiteY50" fmla="*/ 5274644 h 6959559"/>
              <a:gd name="connsiteX51" fmla="*/ 5574630 w 5896326"/>
              <a:gd name="connsiteY51" fmla="*/ 5332396 h 6959559"/>
              <a:gd name="connsiteX52" fmla="*/ 5593881 w 5896326"/>
              <a:gd name="connsiteY52" fmla="*/ 5409398 h 6959559"/>
              <a:gd name="connsiteX53" fmla="*/ 5613131 w 5896326"/>
              <a:gd name="connsiteY53" fmla="*/ 5553777 h 6959559"/>
              <a:gd name="connsiteX54" fmla="*/ 5622757 w 5896326"/>
              <a:gd name="connsiteY54" fmla="*/ 5601903 h 6959559"/>
              <a:gd name="connsiteX55" fmla="*/ 5661258 w 5896326"/>
              <a:gd name="connsiteY55" fmla="*/ 5611529 h 6959559"/>
              <a:gd name="connsiteX56" fmla="*/ 5699759 w 5896326"/>
              <a:gd name="connsiteY56" fmla="*/ 5725252 h 6959559"/>
              <a:gd name="connsiteX57" fmla="*/ 5709384 w 5896326"/>
              <a:gd name="connsiteY57" fmla="*/ 6304548 h 6959559"/>
              <a:gd name="connsiteX58" fmla="*/ 5767136 w 5896326"/>
              <a:gd name="connsiteY58" fmla="*/ 6352674 h 6959559"/>
              <a:gd name="connsiteX59" fmla="*/ 5796011 w 5896326"/>
              <a:gd name="connsiteY59" fmla="*/ 6381550 h 6959559"/>
              <a:gd name="connsiteX60" fmla="*/ 5805637 w 5896326"/>
              <a:gd name="connsiteY60" fmla="*/ 6410425 h 6959559"/>
              <a:gd name="connsiteX61" fmla="*/ 5824887 w 5896326"/>
              <a:gd name="connsiteY61" fmla="*/ 6660682 h 6959559"/>
              <a:gd name="connsiteX62" fmla="*/ 5834512 w 5896326"/>
              <a:gd name="connsiteY62" fmla="*/ 6756935 h 6959559"/>
              <a:gd name="connsiteX63" fmla="*/ 5853763 w 5896326"/>
              <a:gd name="connsiteY63" fmla="*/ 6833937 h 6959559"/>
              <a:gd name="connsiteX64" fmla="*/ 5873013 w 5896326"/>
              <a:gd name="connsiteY64" fmla="*/ 6959065 h 6959559"/>
              <a:gd name="connsiteX65" fmla="*/ 5882639 w 5896326"/>
              <a:gd name="connsiteY65" fmla="*/ 6876064 h 6959559"/>
              <a:gd name="connsiteX66" fmla="*/ 5670883 w 5896326"/>
              <a:gd name="connsiteY66" fmla="*/ 6837304 h 6959559"/>
              <a:gd name="connsiteX67" fmla="*/ 5593881 w 5896326"/>
              <a:gd name="connsiteY67" fmla="*/ 6837043 h 6959559"/>
              <a:gd name="connsiteX68" fmla="*/ 5314748 w 5896326"/>
              <a:gd name="connsiteY68" fmla="*/ 6827160 h 6959559"/>
              <a:gd name="connsiteX69" fmla="*/ 3457073 w 5896326"/>
              <a:gd name="connsiteY69" fmla="*/ 6826643 h 6959559"/>
              <a:gd name="connsiteX70" fmla="*/ 2398294 w 5896326"/>
              <a:gd name="connsiteY70" fmla="*/ 6826384 h 6959559"/>
              <a:gd name="connsiteX71" fmla="*/ 1281762 w 5896326"/>
              <a:gd name="connsiteY71" fmla="*/ 6826125 h 6959559"/>
              <a:gd name="connsiteX72" fmla="*/ 434739 w 5896326"/>
              <a:gd name="connsiteY72" fmla="*/ 6844598 h 6959559"/>
              <a:gd name="connsiteX73" fmla="*/ 242234 w 5896326"/>
              <a:gd name="connsiteY73" fmla="*/ 6821111 h 6959559"/>
              <a:gd name="connsiteX74" fmla="*/ 97855 w 5896326"/>
              <a:gd name="connsiteY74" fmla="*/ 6806874 h 6959559"/>
              <a:gd name="connsiteX75" fmla="*/ 88231 w 5896326"/>
              <a:gd name="connsiteY75" fmla="*/ 6233546 h 6959559"/>
              <a:gd name="connsiteX76" fmla="*/ 97855 w 5896326"/>
              <a:gd name="connsiteY76" fmla="*/ 5996539 h 6959559"/>
              <a:gd name="connsiteX77" fmla="*/ 68980 w 5896326"/>
              <a:gd name="connsiteY77" fmla="*/ 4679040 h 6959559"/>
              <a:gd name="connsiteX78" fmla="*/ 49729 w 5896326"/>
              <a:gd name="connsiteY78" fmla="*/ 2939590 h 6959559"/>
              <a:gd name="connsiteX79" fmla="*/ 30479 w 5896326"/>
              <a:gd name="connsiteY79" fmla="*/ 2329314 h 6959559"/>
              <a:gd name="connsiteX80" fmla="*/ 165233 w 5896326"/>
              <a:gd name="connsiteY80" fmla="*/ 1382931 h 6959559"/>
              <a:gd name="connsiteX81" fmla="*/ 1603 w 5896326"/>
              <a:gd name="connsiteY81" fmla="*/ 1001028 h 6959559"/>
              <a:gd name="connsiteX82" fmla="*/ 68980 w 5896326"/>
              <a:gd name="connsiteY82" fmla="*/ 920401 h 6959559"/>
              <a:gd name="connsiteX83" fmla="*/ 78604 w 5896326"/>
              <a:gd name="connsiteY83" fmla="*/ 635527 h 6959559"/>
              <a:gd name="connsiteX84" fmla="*/ 88230 w 5896326"/>
              <a:gd name="connsiteY84" fmla="*/ 178737 h 6959559"/>
              <a:gd name="connsiteX85" fmla="*/ 521367 w 5896326"/>
              <a:gd name="connsiteY85" fmla="*/ 9625 h 6959559"/>
              <a:gd name="connsiteX86" fmla="*/ 2176912 w 5896326"/>
              <a:gd name="connsiteY86" fmla="*/ 0 h 6959559"/>
              <a:gd name="connsiteX87" fmla="*/ 4207843 w 5896326"/>
              <a:gd name="connsiteY87" fmla="*/ 19251 h 6959559"/>
              <a:gd name="connsiteX88" fmla="*/ 4650605 w 5896326"/>
              <a:gd name="connsiteY88" fmla="*/ 48126 h 6959559"/>
              <a:gd name="connsiteX89" fmla="*/ 4823860 w 5896326"/>
              <a:gd name="connsiteY89" fmla="*/ 67377 h 6959559"/>
              <a:gd name="connsiteX90" fmla="*/ 4900862 w 5896326"/>
              <a:gd name="connsiteY90" fmla="*/ 77002 h 6959559"/>
              <a:gd name="connsiteX91" fmla="*/ 5112618 w 5896326"/>
              <a:gd name="connsiteY91" fmla="*/ 77002 h 6959559"/>
              <a:gd name="connsiteX0" fmla="*/ 5111015 w 5894723"/>
              <a:gd name="connsiteY0" fmla="*/ 77002 h 6959559"/>
              <a:gd name="connsiteX1" fmla="*/ 5091764 w 5894723"/>
              <a:gd name="connsiteY1" fmla="*/ 154004 h 6959559"/>
              <a:gd name="connsiteX2" fmla="*/ 5111015 w 5894723"/>
              <a:gd name="connsiteY2" fmla="*/ 365760 h 6959559"/>
              <a:gd name="connsiteX3" fmla="*/ 5091764 w 5894723"/>
              <a:gd name="connsiteY3" fmla="*/ 539015 h 6959559"/>
              <a:gd name="connsiteX4" fmla="*/ 5062888 w 5894723"/>
              <a:gd name="connsiteY4" fmla="*/ 702644 h 6959559"/>
              <a:gd name="connsiteX5" fmla="*/ 5053263 w 5894723"/>
              <a:gd name="connsiteY5" fmla="*/ 741145 h 6959559"/>
              <a:gd name="connsiteX6" fmla="*/ 5034013 w 5894723"/>
              <a:gd name="connsiteY6" fmla="*/ 808522 h 6959559"/>
              <a:gd name="connsiteX7" fmla="*/ 5024387 w 5894723"/>
              <a:gd name="connsiteY7" fmla="*/ 924025 h 6959559"/>
              <a:gd name="connsiteX8" fmla="*/ 5014762 w 5894723"/>
              <a:gd name="connsiteY8" fmla="*/ 1174282 h 6959559"/>
              <a:gd name="connsiteX9" fmla="*/ 5005137 w 5894723"/>
              <a:gd name="connsiteY9" fmla="*/ 1270535 h 6959559"/>
              <a:gd name="connsiteX10" fmla="*/ 5014762 w 5894723"/>
              <a:gd name="connsiteY10" fmla="*/ 1559293 h 6959559"/>
              <a:gd name="connsiteX11" fmla="*/ 5043638 w 5894723"/>
              <a:gd name="connsiteY11" fmla="*/ 1674796 h 6959559"/>
              <a:gd name="connsiteX12" fmla="*/ 5082139 w 5894723"/>
              <a:gd name="connsiteY12" fmla="*/ 1703672 h 6959559"/>
              <a:gd name="connsiteX13" fmla="*/ 5101389 w 5894723"/>
              <a:gd name="connsiteY13" fmla="*/ 1732548 h 6959559"/>
              <a:gd name="connsiteX14" fmla="*/ 5120640 w 5894723"/>
              <a:gd name="connsiteY14" fmla="*/ 1848051 h 6959559"/>
              <a:gd name="connsiteX15" fmla="*/ 5139890 w 5894723"/>
              <a:gd name="connsiteY15" fmla="*/ 1944303 h 6959559"/>
              <a:gd name="connsiteX16" fmla="*/ 5168766 w 5894723"/>
              <a:gd name="connsiteY16" fmla="*/ 1982804 h 6959559"/>
              <a:gd name="connsiteX17" fmla="*/ 5197642 w 5894723"/>
              <a:gd name="connsiteY17" fmla="*/ 2233061 h 6959559"/>
              <a:gd name="connsiteX18" fmla="*/ 5226518 w 5894723"/>
              <a:gd name="connsiteY18" fmla="*/ 2261937 h 6959559"/>
              <a:gd name="connsiteX19" fmla="*/ 5274644 w 5894723"/>
              <a:gd name="connsiteY19" fmla="*/ 2319689 h 6959559"/>
              <a:gd name="connsiteX20" fmla="*/ 5293895 w 5894723"/>
              <a:gd name="connsiteY20" fmla="*/ 2454442 h 6959559"/>
              <a:gd name="connsiteX21" fmla="*/ 5313145 w 5894723"/>
              <a:gd name="connsiteY21" fmla="*/ 2810577 h 6959559"/>
              <a:gd name="connsiteX22" fmla="*/ 5332396 w 5894723"/>
              <a:gd name="connsiteY22" fmla="*/ 2887579 h 6959559"/>
              <a:gd name="connsiteX23" fmla="*/ 5342021 w 5894723"/>
              <a:gd name="connsiteY23" fmla="*/ 2926080 h 6959559"/>
              <a:gd name="connsiteX24" fmla="*/ 5361271 w 5894723"/>
              <a:gd name="connsiteY24" fmla="*/ 2974206 h 6959559"/>
              <a:gd name="connsiteX25" fmla="*/ 5390147 w 5894723"/>
              <a:gd name="connsiteY25" fmla="*/ 2993457 h 6959559"/>
              <a:gd name="connsiteX26" fmla="*/ 5409398 w 5894723"/>
              <a:gd name="connsiteY26" fmla="*/ 3128211 h 6959559"/>
              <a:gd name="connsiteX27" fmla="*/ 5438274 w 5894723"/>
              <a:gd name="connsiteY27" fmla="*/ 3185962 h 6959559"/>
              <a:gd name="connsiteX28" fmla="*/ 5447899 w 5894723"/>
              <a:gd name="connsiteY28" fmla="*/ 3253339 h 6959559"/>
              <a:gd name="connsiteX29" fmla="*/ 5457524 w 5894723"/>
              <a:gd name="connsiteY29" fmla="*/ 3282215 h 6959559"/>
              <a:gd name="connsiteX30" fmla="*/ 5467149 w 5894723"/>
              <a:gd name="connsiteY30" fmla="*/ 3339966 h 6959559"/>
              <a:gd name="connsiteX31" fmla="*/ 5486400 w 5894723"/>
              <a:gd name="connsiteY31" fmla="*/ 3397718 h 6959559"/>
              <a:gd name="connsiteX32" fmla="*/ 5496025 w 5894723"/>
              <a:gd name="connsiteY32" fmla="*/ 3426594 h 6959559"/>
              <a:gd name="connsiteX33" fmla="*/ 5524901 w 5894723"/>
              <a:gd name="connsiteY33" fmla="*/ 3542097 h 6959559"/>
              <a:gd name="connsiteX34" fmla="*/ 5544151 w 5894723"/>
              <a:gd name="connsiteY34" fmla="*/ 3705726 h 6959559"/>
              <a:gd name="connsiteX35" fmla="*/ 5505650 w 5894723"/>
              <a:gd name="connsiteY35" fmla="*/ 4081112 h 6959559"/>
              <a:gd name="connsiteX36" fmla="*/ 5524901 w 5894723"/>
              <a:gd name="connsiteY36" fmla="*/ 4138863 h 6959559"/>
              <a:gd name="connsiteX37" fmla="*/ 5534526 w 5894723"/>
              <a:gd name="connsiteY37" fmla="*/ 4177364 h 6959559"/>
              <a:gd name="connsiteX38" fmla="*/ 5553777 w 5894723"/>
              <a:gd name="connsiteY38" fmla="*/ 4235116 h 6959559"/>
              <a:gd name="connsiteX39" fmla="*/ 5544151 w 5894723"/>
              <a:gd name="connsiteY39" fmla="*/ 4408371 h 6959559"/>
              <a:gd name="connsiteX40" fmla="*/ 5524901 w 5894723"/>
              <a:gd name="connsiteY40" fmla="*/ 4504623 h 6959559"/>
              <a:gd name="connsiteX41" fmla="*/ 5534526 w 5894723"/>
              <a:gd name="connsiteY41" fmla="*/ 4562375 h 6959559"/>
              <a:gd name="connsiteX42" fmla="*/ 5573027 w 5894723"/>
              <a:gd name="connsiteY42" fmla="*/ 4581625 h 6959559"/>
              <a:gd name="connsiteX43" fmla="*/ 5563402 w 5894723"/>
              <a:gd name="connsiteY43" fmla="*/ 4639377 h 6959559"/>
              <a:gd name="connsiteX44" fmla="*/ 5534526 w 5894723"/>
              <a:gd name="connsiteY44" fmla="*/ 4735630 h 6959559"/>
              <a:gd name="connsiteX45" fmla="*/ 5505650 w 5894723"/>
              <a:gd name="connsiteY45" fmla="*/ 4889634 h 6959559"/>
              <a:gd name="connsiteX46" fmla="*/ 5496025 w 5894723"/>
              <a:gd name="connsiteY46" fmla="*/ 4937760 h 6959559"/>
              <a:gd name="connsiteX47" fmla="*/ 5505650 w 5894723"/>
              <a:gd name="connsiteY47" fmla="*/ 5024388 h 6959559"/>
              <a:gd name="connsiteX48" fmla="*/ 5524901 w 5894723"/>
              <a:gd name="connsiteY48" fmla="*/ 5053263 h 6959559"/>
              <a:gd name="connsiteX49" fmla="*/ 5544151 w 5894723"/>
              <a:gd name="connsiteY49" fmla="*/ 5149516 h 6959559"/>
              <a:gd name="connsiteX50" fmla="*/ 5553777 w 5894723"/>
              <a:gd name="connsiteY50" fmla="*/ 5274644 h 6959559"/>
              <a:gd name="connsiteX51" fmla="*/ 5573027 w 5894723"/>
              <a:gd name="connsiteY51" fmla="*/ 5332396 h 6959559"/>
              <a:gd name="connsiteX52" fmla="*/ 5592278 w 5894723"/>
              <a:gd name="connsiteY52" fmla="*/ 5409398 h 6959559"/>
              <a:gd name="connsiteX53" fmla="*/ 5611528 w 5894723"/>
              <a:gd name="connsiteY53" fmla="*/ 5553777 h 6959559"/>
              <a:gd name="connsiteX54" fmla="*/ 5621154 w 5894723"/>
              <a:gd name="connsiteY54" fmla="*/ 5601903 h 6959559"/>
              <a:gd name="connsiteX55" fmla="*/ 5659655 w 5894723"/>
              <a:gd name="connsiteY55" fmla="*/ 5611529 h 6959559"/>
              <a:gd name="connsiteX56" fmla="*/ 5698156 w 5894723"/>
              <a:gd name="connsiteY56" fmla="*/ 5725252 h 6959559"/>
              <a:gd name="connsiteX57" fmla="*/ 5707781 w 5894723"/>
              <a:gd name="connsiteY57" fmla="*/ 6304548 h 6959559"/>
              <a:gd name="connsiteX58" fmla="*/ 5765533 w 5894723"/>
              <a:gd name="connsiteY58" fmla="*/ 6352674 h 6959559"/>
              <a:gd name="connsiteX59" fmla="*/ 5794408 w 5894723"/>
              <a:gd name="connsiteY59" fmla="*/ 6381550 h 6959559"/>
              <a:gd name="connsiteX60" fmla="*/ 5804034 w 5894723"/>
              <a:gd name="connsiteY60" fmla="*/ 6410425 h 6959559"/>
              <a:gd name="connsiteX61" fmla="*/ 5823284 w 5894723"/>
              <a:gd name="connsiteY61" fmla="*/ 6660682 h 6959559"/>
              <a:gd name="connsiteX62" fmla="*/ 5832909 w 5894723"/>
              <a:gd name="connsiteY62" fmla="*/ 6756935 h 6959559"/>
              <a:gd name="connsiteX63" fmla="*/ 5852160 w 5894723"/>
              <a:gd name="connsiteY63" fmla="*/ 6833937 h 6959559"/>
              <a:gd name="connsiteX64" fmla="*/ 5871410 w 5894723"/>
              <a:gd name="connsiteY64" fmla="*/ 6959065 h 6959559"/>
              <a:gd name="connsiteX65" fmla="*/ 5881036 w 5894723"/>
              <a:gd name="connsiteY65" fmla="*/ 6876064 h 6959559"/>
              <a:gd name="connsiteX66" fmla="*/ 5669280 w 5894723"/>
              <a:gd name="connsiteY66" fmla="*/ 6837304 h 6959559"/>
              <a:gd name="connsiteX67" fmla="*/ 5592278 w 5894723"/>
              <a:gd name="connsiteY67" fmla="*/ 6837043 h 6959559"/>
              <a:gd name="connsiteX68" fmla="*/ 5313145 w 5894723"/>
              <a:gd name="connsiteY68" fmla="*/ 6827160 h 6959559"/>
              <a:gd name="connsiteX69" fmla="*/ 3455470 w 5894723"/>
              <a:gd name="connsiteY69" fmla="*/ 6826643 h 6959559"/>
              <a:gd name="connsiteX70" fmla="*/ 2396691 w 5894723"/>
              <a:gd name="connsiteY70" fmla="*/ 6826384 h 6959559"/>
              <a:gd name="connsiteX71" fmla="*/ 1280159 w 5894723"/>
              <a:gd name="connsiteY71" fmla="*/ 6826125 h 6959559"/>
              <a:gd name="connsiteX72" fmla="*/ 433136 w 5894723"/>
              <a:gd name="connsiteY72" fmla="*/ 6844598 h 6959559"/>
              <a:gd name="connsiteX73" fmla="*/ 240631 w 5894723"/>
              <a:gd name="connsiteY73" fmla="*/ 6821111 h 6959559"/>
              <a:gd name="connsiteX74" fmla="*/ 96252 w 5894723"/>
              <a:gd name="connsiteY74" fmla="*/ 6806874 h 6959559"/>
              <a:gd name="connsiteX75" fmla="*/ 86628 w 5894723"/>
              <a:gd name="connsiteY75" fmla="*/ 6233546 h 6959559"/>
              <a:gd name="connsiteX76" fmla="*/ 96252 w 5894723"/>
              <a:gd name="connsiteY76" fmla="*/ 5996539 h 6959559"/>
              <a:gd name="connsiteX77" fmla="*/ 67377 w 5894723"/>
              <a:gd name="connsiteY77" fmla="*/ 4679040 h 6959559"/>
              <a:gd name="connsiteX78" fmla="*/ 48126 w 5894723"/>
              <a:gd name="connsiteY78" fmla="*/ 2939590 h 6959559"/>
              <a:gd name="connsiteX79" fmla="*/ 28876 w 5894723"/>
              <a:gd name="connsiteY79" fmla="*/ 2329314 h 6959559"/>
              <a:gd name="connsiteX80" fmla="*/ 67378 w 5894723"/>
              <a:gd name="connsiteY80" fmla="*/ 1420396 h 6959559"/>
              <a:gd name="connsiteX81" fmla="*/ 0 w 5894723"/>
              <a:gd name="connsiteY81" fmla="*/ 1001028 h 6959559"/>
              <a:gd name="connsiteX82" fmla="*/ 67377 w 5894723"/>
              <a:gd name="connsiteY82" fmla="*/ 920401 h 6959559"/>
              <a:gd name="connsiteX83" fmla="*/ 77001 w 5894723"/>
              <a:gd name="connsiteY83" fmla="*/ 635527 h 6959559"/>
              <a:gd name="connsiteX84" fmla="*/ 86627 w 5894723"/>
              <a:gd name="connsiteY84" fmla="*/ 178737 h 6959559"/>
              <a:gd name="connsiteX85" fmla="*/ 519764 w 5894723"/>
              <a:gd name="connsiteY85" fmla="*/ 9625 h 6959559"/>
              <a:gd name="connsiteX86" fmla="*/ 2175309 w 5894723"/>
              <a:gd name="connsiteY86" fmla="*/ 0 h 6959559"/>
              <a:gd name="connsiteX87" fmla="*/ 4206240 w 5894723"/>
              <a:gd name="connsiteY87" fmla="*/ 19251 h 6959559"/>
              <a:gd name="connsiteX88" fmla="*/ 4649002 w 5894723"/>
              <a:gd name="connsiteY88" fmla="*/ 48126 h 6959559"/>
              <a:gd name="connsiteX89" fmla="*/ 4822257 w 5894723"/>
              <a:gd name="connsiteY89" fmla="*/ 67377 h 6959559"/>
              <a:gd name="connsiteX90" fmla="*/ 4899259 w 5894723"/>
              <a:gd name="connsiteY90" fmla="*/ 77002 h 6959559"/>
              <a:gd name="connsiteX91" fmla="*/ 5111015 w 5894723"/>
              <a:gd name="connsiteY91" fmla="*/ 77002 h 6959559"/>
              <a:gd name="connsiteX0" fmla="*/ 5087890 w 5871598"/>
              <a:gd name="connsiteY0" fmla="*/ 77002 h 6959559"/>
              <a:gd name="connsiteX1" fmla="*/ 5068639 w 5871598"/>
              <a:gd name="connsiteY1" fmla="*/ 154004 h 6959559"/>
              <a:gd name="connsiteX2" fmla="*/ 5087890 w 5871598"/>
              <a:gd name="connsiteY2" fmla="*/ 365760 h 6959559"/>
              <a:gd name="connsiteX3" fmla="*/ 5068639 w 5871598"/>
              <a:gd name="connsiteY3" fmla="*/ 539015 h 6959559"/>
              <a:gd name="connsiteX4" fmla="*/ 5039763 w 5871598"/>
              <a:gd name="connsiteY4" fmla="*/ 702644 h 6959559"/>
              <a:gd name="connsiteX5" fmla="*/ 5030138 w 5871598"/>
              <a:gd name="connsiteY5" fmla="*/ 741145 h 6959559"/>
              <a:gd name="connsiteX6" fmla="*/ 5010888 w 5871598"/>
              <a:gd name="connsiteY6" fmla="*/ 808522 h 6959559"/>
              <a:gd name="connsiteX7" fmla="*/ 5001262 w 5871598"/>
              <a:gd name="connsiteY7" fmla="*/ 924025 h 6959559"/>
              <a:gd name="connsiteX8" fmla="*/ 4991637 w 5871598"/>
              <a:gd name="connsiteY8" fmla="*/ 1174282 h 6959559"/>
              <a:gd name="connsiteX9" fmla="*/ 4982012 w 5871598"/>
              <a:gd name="connsiteY9" fmla="*/ 1270535 h 6959559"/>
              <a:gd name="connsiteX10" fmla="*/ 4991637 w 5871598"/>
              <a:gd name="connsiteY10" fmla="*/ 1559293 h 6959559"/>
              <a:gd name="connsiteX11" fmla="*/ 5020513 w 5871598"/>
              <a:gd name="connsiteY11" fmla="*/ 1674796 h 6959559"/>
              <a:gd name="connsiteX12" fmla="*/ 5059014 w 5871598"/>
              <a:gd name="connsiteY12" fmla="*/ 1703672 h 6959559"/>
              <a:gd name="connsiteX13" fmla="*/ 5078264 w 5871598"/>
              <a:gd name="connsiteY13" fmla="*/ 1732548 h 6959559"/>
              <a:gd name="connsiteX14" fmla="*/ 5097515 w 5871598"/>
              <a:gd name="connsiteY14" fmla="*/ 1848051 h 6959559"/>
              <a:gd name="connsiteX15" fmla="*/ 5116765 w 5871598"/>
              <a:gd name="connsiteY15" fmla="*/ 1944303 h 6959559"/>
              <a:gd name="connsiteX16" fmla="*/ 5145641 w 5871598"/>
              <a:gd name="connsiteY16" fmla="*/ 1982804 h 6959559"/>
              <a:gd name="connsiteX17" fmla="*/ 5174517 w 5871598"/>
              <a:gd name="connsiteY17" fmla="*/ 2233061 h 6959559"/>
              <a:gd name="connsiteX18" fmla="*/ 5203393 w 5871598"/>
              <a:gd name="connsiteY18" fmla="*/ 2261937 h 6959559"/>
              <a:gd name="connsiteX19" fmla="*/ 5251519 w 5871598"/>
              <a:gd name="connsiteY19" fmla="*/ 2319689 h 6959559"/>
              <a:gd name="connsiteX20" fmla="*/ 5270770 w 5871598"/>
              <a:gd name="connsiteY20" fmla="*/ 2454442 h 6959559"/>
              <a:gd name="connsiteX21" fmla="*/ 5290020 w 5871598"/>
              <a:gd name="connsiteY21" fmla="*/ 2810577 h 6959559"/>
              <a:gd name="connsiteX22" fmla="*/ 5309271 w 5871598"/>
              <a:gd name="connsiteY22" fmla="*/ 2887579 h 6959559"/>
              <a:gd name="connsiteX23" fmla="*/ 5318896 w 5871598"/>
              <a:gd name="connsiteY23" fmla="*/ 2926080 h 6959559"/>
              <a:gd name="connsiteX24" fmla="*/ 5338146 w 5871598"/>
              <a:gd name="connsiteY24" fmla="*/ 2974206 h 6959559"/>
              <a:gd name="connsiteX25" fmla="*/ 5367022 w 5871598"/>
              <a:gd name="connsiteY25" fmla="*/ 2993457 h 6959559"/>
              <a:gd name="connsiteX26" fmla="*/ 5386273 w 5871598"/>
              <a:gd name="connsiteY26" fmla="*/ 3128211 h 6959559"/>
              <a:gd name="connsiteX27" fmla="*/ 5415149 w 5871598"/>
              <a:gd name="connsiteY27" fmla="*/ 3185962 h 6959559"/>
              <a:gd name="connsiteX28" fmla="*/ 5424774 w 5871598"/>
              <a:gd name="connsiteY28" fmla="*/ 3253339 h 6959559"/>
              <a:gd name="connsiteX29" fmla="*/ 5434399 w 5871598"/>
              <a:gd name="connsiteY29" fmla="*/ 3282215 h 6959559"/>
              <a:gd name="connsiteX30" fmla="*/ 5444024 w 5871598"/>
              <a:gd name="connsiteY30" fmla="*/ 3339966 h 6959559"/>
              <a:gd name="connsiteX31" fmla="*/ 5463275 w 5871598"/>
              <a:gd name="connsiteY31" fmla="*/ 3397718 h 6959559"/>
              <a:gd name="connsiteX32" fmla="*/ 5472900 w 5871598"/>
              <a:gd name="connsiteY32" fmla="*/ 3426594 h 6959559"/>
              <a:gd name="connsiteX33" fmla="*/ 5501776 w 5871598"/>
              <a:gd name="connsiteY33" fmla="*/ 3542097 h 6959559"/>
              <a:gd name="connsiteX34" fmla="*/ 5521026 w 5871598"/>
              <a:gd name="connsiteY34" fmla="*/ 3705726 h 6959559"/>
              <a:gd name="connsiteX35" fmla="*/ 5482525 w 5871598"/>
              <a:gd name="connsiteY35" fmla="*/ 4081112 h 6959559"/>
              <a:gd name="connsiteX36" fmla="*/ 5501776 w 5871598"/>
              <a:gd name="connsiteY36" fmla="*/ 4138863 h 6959559"/>
              <a:gd name="connsiteX37" fmla="*/ 5511401 w 5871598"/>
              <a:gd name="connsiteY37" fmla="*/ 4177364 h 6959559"/>
              <a:gd name="connsiteX38" fmla="*/ 5530652 w 5871598"/>
              <a:gd name="connsiteY38" fmla="*/ 4235116 h 6959559"/>
              <a:gd name="connsiteX39" fmla="*/ 5521026 w 5871598"/>
              <a:gd name="connsiteY39" fmla="*/ 4408371 h 6959559"/>
              <a:gd name="connsiteX40" fmla="*/ 5501776 w 5871598"/>
              <a:gd name="connsiteY40" fmla="*/ 4504623 h 6959559"/>
              <a:gd name="connsiteX41" fmla="*/ 5511401 w 5871598"/>
              <a:gd name="connsiteY41" fmla="*/ 4562375 h 6959559"/>
              <a:gd name="connsiteX42" fmla="*/ 5549902 w 5871598"/>
              <a:gd name="connsiteY42" fmla="*/ 4581625 h 6959559"/>
              <a:gd name="connsiteX43" fmla="*/ 5540277 w 5871598"/>
              <a:gd name="connsiteY43" fmla="*/ 4639377 h 6959559"/>
              <a:gd name="connsiteX44" fmla="*/ 5511401 w 5871598"/>
              <a:gd name="connsiteY44" fmla="*/ 4735630 h 6959559"/>
              <a:gd name="connsiteX45" fmla="*/ 5482525 w 5871598"/>
              <a:gd name="connsiteY45" fmla="*/ 4889634 h 6959559"/>
              <a:gd name="connsiteX46" fmla="*/ 5472900 w 5871598"/>
              <a:gd name="connsiteY46" fmla="*/ 4937760 h 6959559"/>
              <a:gd name="connsiteX47" fmla="*/ 5482525 w 5871598"/>
              <a:gd name="connsiteY47" fmla="*/ 5024388 h 6959559"/>
              <a:gd name="connsiteX48" fmla="*/ 5501776 w 5871598"/>
              <a:gd name="connsiteY48" fmla="*/ 5053263 h 6959559"/>
              <a:gd name="connsiteX49" fmla="*/ 5521026 w 5871598"/>
              <a:gd name="connsiteY49" fmla="*/ 5149516 h 6959559"/>
              <a:gd name="connsiteX50" fmla="*/ 5530652 w 5871598"/>
              <a:gd name="connsiteY50" fmla="*/ 5274644 h 6959559"/>
              <a:gd name="connsiteX51" fmla="*/ 5549902 w 5871598"/>
              <a:gd name="connsiteY51" fmla="*/ 5332396 h 6959559"/>
              <a:gd name="connsiteX52" fmla="*/ 5569153 w 5871598"/>
              <a:gd name="connsiteY52" fmla="*/ 5409398 h 6959559"/>
              <a:gd name="connsiteX53" fmla="*/ 5588403 w 5871598"/>
              <a:gd name="connsiteY53" fmla="*/ 5553777 h 6959559"/>
              <a:gd name="connsiteX54" fmla="*/ 5598029 w 5871598"/>
              <a:gd name="connsiteY54" fmla="*/ 5601903 h 6959559"/>
              <a:gd name="connsiteX55" fmla="*/ 5636530 w 5871598"/>
              <a:gd name="connsiteY55" fmla="*/ 5611529 h 6959559"/>
              <a:gd name="connsiteX56" fmla="*/ 5675031 w 5871598"/>
              <a:gd name="connsiteY56" fmla="*/ 5725252 h 6959559"/>
              <a:gd name="connsiteX57" fmla="*/ 5684656 w 5871598"/>
              <a:gd name="connsiteY57" fmla="*/ 6304548 h 6959559"/>
              <a:gd name="connsiteX58" fmla="*/ 5742408 w 5871598"/>
              <a:gd name="connsiteY58" fmla="*/ 6352674 h 6959559"/>
              <a:gd name="connsiteX59" fmla="*/ 5771283 w 5871598"/>
              <a:gd name="connsiteY59" fmla="*/ 6381550 h 6959559"/>
              <a:gd name="connsiteX60" fmla="*/ 5780909 w 5871598"/>
              <a:gd name="connsiteY60" fmla="*/ 6410425 h 6959559"/>
              <a:gd name="connsiteX61" fmla="*/ 5800159 w 5871598"/>
              <a:gd name="connsiteY61" fmla="*/ 6660682 h 6959559"/>
              <a:gd name="connsiteX62" fmla="*/ 5809784 w 5871598"/>
              <a:gd name="connsiteY62" fmla="*/ 6756935 h 6959559"/>
              <a:gd name="connsiteX63" fmla="*/ 5829035 w 5871598"/>
              <a:gd name="connsiteY63" fmla="*/ 6833937 h 6959559"/>
              <a:gd name="connsiteX64" fmla="*/ 5848285 w 5871598"/>
              <a:gd name="connsiteY64" fmla="*/ 6959065 h 6959559"/>
              <a:gd name="connsiteX65" fmla="*/ 5857911 w 5871598"/>
              <a:gd name="connsiteY65" fmla="*/ 6876064 h 6959559"/>
              <a:gd name="connsiteX66" fmla="*/ 5646155 w 5871598"/>
              <a:gd name="connsiteY66" fmla="*/ 6837304 h 6959559"/>
              <a:gd name="connsiteX67" fmla="*/ 5569153 w 5871598"/>
              <a:gd name="connsiteY67" fmla="*/ 6837043 h 6959559"/>
              <a:gd name="connsiteX68" fmla="*/ 5290020 w 5871598"/>
              <a:gd name="connsiteY68" fmla="*/ 6827160 h 6959559"/>
              <a:gd name="connsiteX69" fmla="*/ 3432345 w 5871598"/>
              <a:gd name="connsiteY69" fmla="*/ 6826643 h 6959559"/>
              <a:gd name="connsiteX70" fmla="*/ 2373566 w 5871598"/>
              <a:gd name="connsiteY70" fmla="*/ 6826384 h 6959559"/>
              <a:gd name="connsiteX71" fmla="*/ 1257034 w 5871598"/>
              <a:gd name="connsiteY71" fmla="*/ 6826125 h 6959559"/>
              <a:gd name="connsiteX72" fmla="*/ 410011 w 5871598"/>
              <a:gd name="connsiteY72" fmla="*/ 6844598 h 6959559"/>
              <a:gd name="connsiteX73" fmla="*/ 217506 w 5871598"/>
              <a:gd name="connsiteY73" fmla="*/ 6821111 h 6959559"/>
              <a:gd name="connsiteX74" fmla="*/ 73127 w 5871598"/>
              <a:gd name="connsiteY74" fmla="*/ 6806874 h 6959559"/>
              <a:gd name="connsiteX75" fmla="*/ 63503 w 5871598"/>
              <a:gd name="connsiteY75" fmla="*/ 6233546 h 6959559"/>
              <a:gd name="connsiteX76" fmla="*/ 73127 w 5871598"/>
              <a:gd name="connsiteY76" fmla="*/ 5996539 h 6959559"/>
              <a:gd name="connsiteX77" fmla="*/ 44252 w 5871598"/>
              <a:gd name="connsiteY77" fmla="*/ 4679040 h 6959559"/>
              <a:gd name="connsiteX78" fmla="*/ 25001 w 5871598"/>
              <a:gd name="connsiteY78" fmla="*/ 2939590 h 6959559"/>
              <a:gd name="connsiteX79" fmla="*/ 5751 w 5871598"/>
              <a:gd name="connsiteY79" fmla="*/ 2329314 h 6959559"/>
              <a:gd name="connsiteX80" fmla="*/ 44253 w 5871598"/>
              <a:gd name="connsiteY80" fmla="*/ 1420396 h 6959559"/>
              <a:gd name="connsiteX81" fmla="*/ 53877 w 5871598"/>
              <a:gd name="connsiteY81" fmla="*/ 1160256 h 6959559"/>
              <a:gd name="connsiteX82" fmla="*/ 44252 w 5871598"/>
              <a:gd name="connsiteY82" fmla="*/ 920401 h 6959559"/>
              <a:gd name="connsiteX83" fmla="*/ 53876 w 5871598"/>
              <a:gd name="connsiteY83" fmla="*/ 635527 h 6959559"/>
              <a:gd name="connsiteX84" fmla="*/ 63502 w 5871598"/>
              <a:gd name="connsiteY84" fmla="*/ 178737 h 6959559"/>
              <a:gd name="connsiteX85" fmla="*/ 496639 w 5871598"/>
              <a:gd name="connsiteY85" fmla="*/ 9625 h 6959559"/>
              <a:gd name="connsiteX86" fmla="*/ 2152184 w 5871598"/>
              <a:gd name="connsiteY86" fmla="*/ 0 h 6959559"/>
              <a:gd name="connsiteX87" fmla="*/ 4183115 w 5871598"/>
              <a:gd name="connsiteY87" fmla="*/ 19251 h 6959559"/>
              <a:gd name="connsiteX88" fmla="*/ 4625877 w 5871598"/>
              <a:gd name="connsiteY88" fmla="*/ 48126 h 6959559"/>
              <a:gd name="connsiteX89" fmla="*/ 4799132 w 5871598"/>
              <a:gd name="connsiteY89" fmla="*/ 67377 h 6959559"/>
              <a:gd name="connsiteX90" fmla="*/ 4876134 w 5871598"/>
              <a:gd name="connsiteY90" fmla="*/ 77002 h 6959559"/>
              <a:gd name="connsiteX91" fmla="*/ 5087890 w 5871598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1915 w 5848886"/>
              <a:gd name="connsiteY79" fmla="*/ 2338681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27419 w 5848886"/>
              <a:gd name="connsiteY79" fmla="*/ 2338681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65178 w 5848886"/>
              <a:gd name="connsiteY0" fmla="*/ 77002 h 6959559"/>
              <a:gd name="connsiteX1" fmla="*/ 5045927 w 5848886"/>
              <a:gd name="connsiteY1" fmla="*/ 154004 h 6959559"/>
              <a:gd name="connsiteX2" fmla="*/ 5065178 w 5848886"/>
              <a:gd name="connsiteY2" fmla="*/ 365760 h 6959559"/>
              <a:gd name="connsiteX3" fmla="*/ 5045927 w 5848886"/>
              <a:gd name="connsiteY3" fmla="*/ 539015 h 6959559"/>
              <a:gd name="connsiteX4" fmla="*/ 5017051 w 5848886"/>
              <a:gd name="connsiteY4" fmla="*/ 702644 h 6959559"/>
              <a:gd name="connsiteX5" fmla="*/ 5007426 w 5848886"/>
              <a:gd name="connsiteY5" fmla="*/ 741145 h 6959559"/>
              <a:gd name="connsiteX6" fmla="*/ 4988176 w 5848886"/>
              <a:gd name="connsiteY6" fmla="*/ 808522 h 6959559"/>
              <a:gd name="connsiteX7" fmla="*/ 4978550 w 5848886"/>
              <a:gd name="connsiteY7" fmla="*/ 924025 h 6959559"/>
              <a:gd name="connsiteX8" fmla="*/ 4968925 w 5848886"/>
              <a:gd name="connsiteY8" fmla="*/ 1174282 h 6959559"/>
              <a:gd name="connsiteX9" fmla="*/ 4959300 w 5848886"/>
              <a:gd name="connsiteY9" fmla="*/ 1270535 h 6959559"/>
              <a:gd name="connsiteX10" fmla="*/ 4968925 w 5848886"/>
              <a:gd name="connsiteY10" fmla="*/ 1559293 h 6959559"/>
              <a:gd name="connsiteX11" fmla="*/ 4997801 w 5848886"/>
              <a:gd name="connsiteY11" fmla="*/ 1674796 h 6959559"/>
              <a:gd name="connsiteX12" fmla="*/ 5036302 w 5848886"/>
              <a:gd name="connsiteY12" fmla="*/ 1703672 h 6959559"/>
              <a:gd name="connsiteX13" fmla="*/ 5055552 w 5848886"/>
              <a:gd name="connsiteY13" fmla="*/ 1732548 h 6959559"/>
              <a:gd name="connsiteX14" fmla="*/ 5074803 w 5848886"/>
              <a:gd name="connsiteY14" fmla="*/ 1848051 h 6959559"/>
              <a:gd name="connsiteX15" fmla="*/ 5094053 w 5848886"/>
              <a:gd name="connsiteY15" fmla="*/ 1944303 h 6959559"/>
              <a:gd name="connsiteX16" fmla="*/ 5122929 w 5848886"/>
              <a:gd name="connsiteY16" fmla="*/ 1982804 h 6959559"/>
              <a:gd name="connsiteX17" fmla="*/ 5151805 w 5848886"/>
              <a:gd name="connsiteY17" fmla="*/ 2233061 h 6959559"/>
              <a:gd name="connsiteX18" fmla="*/ 5180681 w 5848886"/>
              <a:gd name="connsiteY18" fmla="*/ 2261937 h 6959559"/>
              <a:gd name="connsiteX19" fmla="*/ 5228807 w 5848886"/>
              <a:gd name="connsiteY19" fmla="*/ 2319689 h 6959559"/>
              <a:gd name="connsiteX20" fmla="*/ 5248058 w 5848886"/>
              <a:gd name="connsiteY20" fmla="*/ 2454442 h 6959559"/>
              <a:gd name="connsiteX21" fmla="*/ 5267308 w 5848886"/>
              <a:gd name="connsiteY21" fmla="*/ 2810577 h 6959559"/>
              <a:gd name="connsiteX22" fmla="*/ 5286559 w 5848886"/>
              <a:gd name="connsiteY22" fmla="*/ 2887579 h 6959559"/>
              <a:gd name="connsiteX23" fmla="*/ 5296184 w 5848886"/>
              <a:gd name="connsiteY23" fmla="*/ 2926080 h 6959559"/>
              <a:gd name="connsiteX24" fmla="*/ 5315434 w 5848886"/>
              <a:gd name="connsiteY24" fmla="*/ 2974206 h 6959559"/>
              <a:gd name="connsiteX25" fmla="*/ 5344310 w 5848886"/>
              <a:gd name="connsiteY25" fmla="*/ 2993457 h 6959559"/>
              <a:gd name="connsiteX26" fmla="*/ 5363561 w 5848886"/>
              <a:gd name="connsiteY26" fmla="*/ 3128211 h 6959559"/>
              <a:gd name="connsiteX27" fmla="*/ 5392437 w 5848886"/>
              <a:gd name="connsiteY27" fmla="*/ 3185962 h 6959559"/>
              <a:gd name="connsiteX28" fmla="*/ 5402062 w 5848886"/>
              <a:gd name="connsiteY28" fmla="*/ 3253339 h 6959559"/>
              <a:gd name="connsiteX29" fmla="*/ 5411687 w 5848886"/>
              <a:gd name="connsiteY29" fmla="*/ 3282215 h 6959559"/>
              <a:gd name="connsiteX30" fmla="*/ 5421312 w 5848886"/>
              <a:gd name="connsiteY30" fmla="*/ 3339966 h 6959559"/>
              <a:gd name="connsiteX31" fmla="*/ 5440563 w 5848886"/>
              <a:gd name="connsiteY31" fmla="*/ 3397718 h 6959559"/>
              <a:gd name="connsiteX32" fmla="*/ 5450188 w 5848886"/>
              <a:gd name="connsiteY32" fmla="*/ 3426594 h 6959559"/>
              <a:gd name="connsiteX33" fmla="*/ 5479064 w 5848886"/>
              <a:gd name="connsiteY33" fmla="*/ 3542097 h 6959559"/>
              <a:gd name="connsiteX34" fmla="*/ 5498314 w 5848886"/>
              <a:gd name="connsiteY34" fmla="*/ 3705726 h 6959559"/>
              <a:gd name="connsiteX35" fmla="*/ 5459813 w 5848886"/>
              <a:gd name="connsiteY35" fmla="*/ 4081112 h 6959559"/>
              <a:gd name="connsiteX36" fmla="*/ 5479064 w 5848886"/>
              <a:gd name="connsiteY36" fmla="*/ 4138863 h 6959559"/>
              <a:gd name="connsiteX37" fmla="*/ 5488689 w 5848886"/>
              <a:gd name="connsiteY37" fmla="*/ 4177364 h 6959559"/>
              <a:gd name="connsiteX38" fmla="*/ 5507940 w 5848886"/>
              <a:gd name="connsiteY38" fmla="*/ 4235116 h 6959559"/>
              <a:gd name="connsiteX39" fmla="*/ 5498314 w 5848886"/>
              <a:gd name="connsiteY39" fmla="*/ 4408371 h 6959559"/>
              <a:gd name="connsiteX40" fmla="*/ 5479064 w 5848886"/>
              <a:gd name="connsiteY40" fmla="*/ 4504623 h 6959559"/>
              <a:gd name="connsiteX41" fmla="*/ 5488689 w 5848886"/>
              <a:gd name="connsiteY41" fmla="*/ 4562375 h 6959559"/>
              <a:gd name="connsiteX42" fmla="*/ 5527190 w 5848886"/>
              <a:gd name="connsiteY42" fmla="*/ 4581625 h 6959559"/>
              <a:gd name="connsiteX43" fmla="*/ 5517565 w 5848886"/>
              <a:gd name="connsiteY43" fmla="*/ 4639377 h 6959559"/>
              <a:gd name="connsiteX44" fmla="*/ 5488689 w 5848886"/>
              <a:gd name="connsiteY44" fmla="*/ 4735630 h 6959559"/>
              <a:gd name="connsiteX45" fmla="*/ 5459813 w 5848886"/>
              <a:gd name="connsiteY45" fmla="*/ 4889634 h 6959559"/>
              <a:gd name="connsiteX46" fmla="*/ 5450188 w 5848886"/>
              <a:gd name="connsiteY46" fmla="*/ 4937760 h 6959559"/>
              <a:gd name="connsiteX47" fmla="*/ 5459813 w 5848886"/>
              <a:gd name="connsiteY47" fmla="*/ 5024388 h 6959559"/>
              <a:gd name="connsiteX48" fmla="*/ 5479064 w 5848886"/>
              <a:gd name="connsiteY48" fmla="*/ 5053263 h 6959559"/>
              <a:gd name="connsiteX49" fmla="*/ 5498314 w 5848886"/>
              <a:gd name="connsiteY49" fmla="*/ 5149516 h 6959559"/>
              <a:gd name="connsiteX50" fmla="*/ 5507940 w 5848886"/>
              <a:gd name="connsiteY50" fmla="*/ 5274644 h 6959559"/>
              <a:gd name="connsiteX51" fmla="*/ 5527190 w 5848886"/>
              <a:gd name="connsiteY51" fmla="*/ 5332396 h 6959559"/>
              <a:gd name="connsiteX52" fmla="*/ 5546441 w 5848886"/>
              <a:gd name="connsiteY52" fmla="*/ 5409398 h 6959559"/>
              <a:gd name="connsiteX53" fmla="*/ 5565691 w 5848886"/>
              <a:gd name="connsiteY53" fmla="*/ 5553777 h 6959559"/>
              <a:gd name="connsiteX54" fmla="*/ 5575317 w 5848886"/>
              <a:gd name="connsiteY54" fmla="*/ 5601903 h 6959559"/>
              <a:gd name="connsiteX55" fmla="*/ 5613818 w 5848886"/>
              <a:gd name="connsiteY55" fmla="*/ 5611529 h 6959559"/>
              <a:gd name="connsiteX56" fmla="*/ 5652319 w 5848886"/>
              <a:gd name="connsiteY56" fmla="*/ 5725252 h 6959559"/>
              <a:gd name="connsiteX57" fmla="*/ 5661944 w 5848886"/>
              <a:gd name="connsiteY57" fmla="*/ 6304548 h 6959559"/>
              <a:gd name="connsiteX58" fmla="*/ 5719696 w 5848886"/>
              <a:gd name="connsiteY58" fmla="*/ 6352674 h 6959559"/>
              <a:gd name="connsiteX59" fmla="*/ 5748571 w 5848886"/>
              <a:gd name="connsiteY59" fmla="*/ 6381550 h 6959559"/>
              <a:gd name="connsiteX60" fmla="*/ 5758197 w 5848886"/>
              <a:gd name="connsiteY60" fmla="*/ 6410425 h 6959559"/>
              <a:gd name="connsiteX61" fmla="*/ 5777447 w 5848886"/>
              <a:gd name="connsiteY61" fmla="*/ 6660682 h 6959559"/>
              <a:gd name="connsiteX62" fmla="*/ 5787072 w 5848886"/>
              <a:gd name="connsiteY62" fmla="*/ 6756935 h 6959559"/>
              <a:gd name="connsiteX63" fmla="*/ 5806323 w 5848886"/>
              <a:gd name="connsiteY63" fmla="*/ 6833937 h 6959559"/>
              <a:gd name="connsiteX64" fmla="*/ 5825573 w 5848886"/>
              <a:gd name="connsiteY64" fmla="*/ 6959065 h 6959559"/>
              <a:gd name="connsiteX65" fmla="*/ 5835199 w 5848886"/>
              <a:gd name="connsiteY65" fmla="*/ 6876064 h 6959559"/>
              <a:gd name="connsiteX66" fmla="*/ 5623443 w 5848886"/>
              <a:gd name="connsiteY66" fmla="*/ 6837304 h 6959559"/>
              <a:gd name="connsiteX67" fmla="*/ 5546441 w 5848886"/>
              <a:gd name="connsiteY67" fmla="*/ 6837043 h 6959559"/>
              <a:gd name="connsiteX68" fmla="*/ 5267308 w 5848886"/>
              <a:gd name="connsiteY68" fmla="*/ 6827160 h 6959559"/>
              <a:gd name="connsiteX69" fmla="*/ 3409633 w 5848886"/>
              <a:gd name="connsiteY69" fmla="*/ 6826643 h 6959559"/>
              <a:gd name="connsiteX70" fmla="*/ 2350854 w 5848886"/>
              <a:gd name="connsiteY70" fmla="*/ 6826384 h 6959559"/>
              <a:gd name="connsiteX71" fmla="*/ 1234322 w 5848886"/>
              <a:gd name="connsiteY71" fmla="*/ 6826125 h 6959559"/>
              <a:gd name="connsiteX72" fmla="*/ 387299 w 5848886"/>
              <a:gd name="connsiteY72" fmla="*/ 6844598 h 6959559"/>
              <a:gd name="connsiteX73" fmla="*/ 194794 w 5848886"/>
              <a:gd name="connsiteY73" fmla="*/ 6821111 h 6959559"/>
              <a:gd name="connsiteX74" fmla="*/ 50415 w 5848886"/>
              <a:gd name="connsiteY74" fmla="*/ 6806874 h 6959559"/>
              <a:gd name="connsiteX75" fmla="*/ 40791 w 5848886"/>
              <a:gd name="connsiteY75" fmla="*/ 6233546 h 6959559"/>
              <a:gd name="connsiteX76" fmla="*/ 50415 w 5848886"/>
              <a:gd name="connsiteY76" fmla="*/ 5996539 h 6959559"/>
              <a:gd name="connsiteX77" fmla="*/ 21540 w 5848886"/>
              <a:gd name="connsiteY77" fmla="*/ 4679040 h 6959559"/>
              <a:gd name="connsiteX78" fmla="*/ 2289 w 5848886"/>
              <a:gd name="connsiteY78" fmla="*/ 2939590 h 6959559"/>
              <a:gd name="connsiteX79" fmla="*/ 11916 w 5848886"/>
              <a:gd name="connsiteY79" fmla="*/ 2329315 h 6959559"/>
              <a:gd name="connsiteX80" fmla="*/ 21541 w 5848886"/>
              <a:gd name="connsiteY80" fmla="*/ 1420396 h 6959559"/>
              <a:gd name="connsiteX81" fmla="*/ 31165 w 5848886"/>
              <a:gd name="connsiteY81" fmla="*/ 1160256 h 6959559"/>
              <a:gd name="connsiteX82" fmla="*/ 21540 w 5848886"/>
              <a:gd name="connsiteY82" fmla="*/ 920401 h 6959559"/>
              <a:gd name="connsiteX83" fmla="*/ 31164 w 5848886"/>
              <a:gd name="connsiteY83" fmla="*/ 635527 h 6959559"/>
              <a:gd name="connsiteX84" fmla="*/ 40790 w 5848886"/>
              <a:gd name="connsiteY84" fmla="*/ 178737 h 6959559"/>
              <a:gd name="connsiteX85" fmla="*/ 473927 w 5848886"/>
              <a:gd name="connsiteY85" fmla="*/ 9625 h 6959559"/>
              <a:gd name="connsiteX86" fmla="*/ 2129472 w 5848886"/>
              <a:gd name="connsiteY86" fmla="*/ 0 h 6959559"/>
              <a:gd name="connsiteX87" fmla="*/ 4160403 w 5848886"/>
              <a:gd name="connsiteY87" fmla="*/ 19251 h 6959559"/>
              <a:gd name="connsiteX88" fmla="*/ 4603165 w 5848886"/>
              <a:gd name="connsiteY88" fmla="*/ 48126 h 6959559"/>
              <a:gd name="connsiteX89" fmla="*/ 4776420 w 5848886"/>
              <a:gd name="connsiteY89" fmla="*/ 67377 h 6959559"/>
              <a:gd name="connsiteX90" fmla="*/ 4853422 w 5848886"/>
              <a:gd name="connsiteY90" fmla="*/ 77002 h 6959559"/>
              <a:gd name="connsiteX91" fmla="*/ 5065178 w 5848886"/>
              <a:gd name="connsiteY91" fmla="*/ 77002 h 6959559"/>
              <a:gd name="connsiteX0" fmla="*/ 5059081 w 5842789"/>
              <a:gd name="connsiteY0" fmla="*/ 77002 h 6959559"/>
              <a:gd name="connsiteX1" fmla="*/ 5039830 w 5842789"/>
              <a:gd name="connsiteY1" fmla="*/ 154004 h 6959559"/>
              <a:gd name="connsiteX2" fmla="*/ 5059081 w 5842789"/>
              <a:gd name="connsiteY2" fmla="*/ 365760 h 6959559"/>
              <a:gd name="connsiteX3" fmla="*/ 5039830 w 5842789"/>
              <a:gd name="connsiteY3" fmla="*/ 539015 h 6959559"/>
              <a:gd name="connsiteX4" fmla="*/ 5010954 w 5842789"/>
              <a:gd name="connsiteY4" fmla="*/ 702644 h 6959559"/>
              <a:gd name="connsiteX5" fmla="*/ 5001329 w 5842789"/>
              <a:gd name="connsiteY5" fmla="*/ 741145 h 6959559"/>
              <a:gd name="connsiteX6" fmla="*/ 4982079 w 5842789"/>
              <a:gd name="connsiteY6" fmla="*/ 808522 h 6959559"/>
              <a:gd name="connsiteX7" fmla="*/ 4972453 w 5842789"/>
              <a:gd name="connsiteY7" fmla="*/ 924025 h 6959559"/>
              <a:gd name="connsiteX8" fmla="*/ 4962828 w 5842789"/>
              <a:gd name="connsiteY8" fmla="*/ 1174282 h 6959559"/>
              <a:gd name="connsiteX9" fmla="*/ 4953203 w 5842789"/>
              <a:gd name="connsiteY9" fmla="*/ 1270535 h 6959559"/>
              <a:gd name="connsiteX10" fmla="*/ 4962828 w 5842789"/>
              <a:gd name="connsiteY10" fmla="*/ 1559293 h 6959559"/>
              <a:gd name="connsiteX11" fmla="*/ 4991704 w 5842789"/>
              <a:gd name="connsiteY11" fmla="*/ 1674796 h 6959559"/>
              <a:gd name="connsiteX12" fmla="*/ 5030205 w 5842789"/>
              <a:gd name="connsiteY12" fmla="*/ 1703672 h 6959559"/>
              <a:gd name="connsiteX13" fmla="*/ 5049455 w 5842789"/>
              <a:gd name="connsiteY13" fmla="*/ 1732548 h 6959559"/>
              <a:gd name="connsiteX14" fmla="*/ 5068706 w 5842789"/>
              <a:gd name="connsiteY14" fmla="*/ 1848051 h 6959559"/>
              <a:gd name="connsiteX15" fmla="*/ 5087956 w 5842789"/>
              <a:gd name="connsiteY15" fmla="*/ 1944303 h 6959559"/>
              <a:gd name="connsiteX16" fmla="*/ 5116832 w 5842789"/>
              <a:gd name="connsiteY16" fmla="*/ 1982804 h 6959559"/>
              <a:gd name="connsiteX17" fmla="*/ 5145708 w 5842789"/>
              <a:gd name="connsiteY17" fmla="*/ 2233061 h 6959559"/>
              <a:gd name="connsiteX18" fmla="*/ 5174584 w 5842789"/>
              <a:gd name="connsiteY18" fmla="*/ 2261937 h 6959559"/>
              <a:gd name="connsiteX19" fmla="*/ 5222710 w 5842789"/>
              <a:gd name="connsiteY19" fmla="*/ 2319689 h 6959559"/>
              <a:gd name="connsiteX20" fmla="*/ 5241961 w 5842789"/>
              <a:gd name="connsiteY20" fmla="*/ 2454442 h 6959559"/>
              <a:gd name="connsiteX21" fmla="*/ 5261211 w 5842789"/>
              <a:gd name="connsiteY21" fmla="*/ 2810577 h 6959559"/>
              <a:gd name="connsiteX22" fmla="*/ 5280462 w 5842789"/>
              <a:gd name="connsiteY22" fmla="*/ 2887579 h 6959559"/>
              <a:gd name="connsiteX23" fmla="*/ 5290087 w 5842789"/>
              <a:gd name="connsiteY23" fmla="*/ 2926080 h 6959559"/>
              <a:gd name="connsiteX24" fmla="*/ 5309337 w 5842789"/>
              <a:gd name="connsiteY24" fmla="*/ 2974206 h 6959559"/>
              <a:gd name="connsiteX25" fmla="*/ 5338213 w 5842789"/>
              <a:gd name="connsiteY25" fmla="*/ 2993457 h 6959559"/>
              <a:gd name="connsiteX26" fmla="*/ 5357464 w 5842789"/>
              <a:gd name="connsiteY26" fmla="*/ 3128211 h 6959559"/>
              <a:gd name="connsiteX27" fmla="*/ 5386340 w 5842789"/>
              <a:gd name="connsiteY27" fmla="*/ 3185962 h 6959559"/>
              <a:gd name="connsiteX28" fmla="*/ 5395965 w 5842789"/>
              <a:gd name="connsiteY28" fmla="*/ 3253339 h 6959559"/>
              <a:gd name="connsiteX29" fmla="*/ 5405590 w 5842789"/>
              <a:gd name="connsiteY29" fmla="*/ 3282215 h 6959559"/>
              <a:gd name="connsiteX30" fmla="*/ 5415215 w 5842789"/>
              <a:gd name="connsiteY30" fmla="*/ 3339966 h 6959559"/>
              <a:gd name="connsiteX31" fmla="*/ 5434466 w 5842789"/>
              <a:gd name="connsiteY31" fmla="*/ 3397718 h 6959559"/>
              <a:gd name="connsiteX32" fmla="*/ 5444091 w 5842789"/>
              <a:gd name="connsiteY32" fmla="*/ 3426594 h 6959559"/>
              <a:gd name="connsiteX33" fmla="*/ 5472967 w 5842789"/>
              <a:gd name="connsiteY33" fmla="*/ 3542097 h 6959559"/>
              <a:gd name="connsiteX34" fmla="*/ 5492217 w 5842789"/>
              <a:gd name="connsiteY34" fmla="*/ 3705726 h 6959559"/>
              <a:gd name="connsiteX35" fmla="*/ 5453716 w 5842789"/>
              <a:gd name="connsiteY35" fmla="*/ 4081112 h 6959559"/>
              <a:gd name="connsiteX36" fmla="*/ 5472967 w 5842789"/>
              <a:gd name="connsiteY36" fmla="*/ 4138863 h 6959559"/>
              <a:gd name="connsiteX37" fmla="*/ 5482592 w 5842789"/>
              <a:gd name="connsiteY37" fmla="*/ 4177364 h 6959559"/>
              <a:gd name="connsiteX38" fmla="*/ 5501843 w 5842789"/>
              <a:gd name="connsiteY38" fmla="*/ 4235116 h 6959559"/>
              <a:gd name="connsiteX39" fmla="*/ 5492217 w 5842789"/>
              <a:gd name="connsiteY39" fmla="*/ 4408371 h 6959559"/>
              <a:gd name="connsiteX40" fmla="*/ 5472967 w 5842789"/>
              <a:gd name="connsiteY40" fmla="*/ 4504623 h 6959559"/>
              <a:gd name="connsiteX41" fmla="*/ 5482592 w 5842789"/>
              <a:gd name="connsiteY41" fmla="*/ 4562375 h 6959559"/>
              <a:gd name="connsiteX42" fmla="*/ 5521093 w 5842789"/>
              <a:gd name="connsiteY42" fmla="*/ 4581625 h 6959559"/>
              <a:gd name="connsiteX43" fmla="*/ 5511468 w 5842789"/>
              <a:gd name="connsiteY43" fmla="*/ 4639377 h 6959559"/>
              <a:gd name="connsiteX44" fmla="*/ 5482592 w 5842789"/>
              <a:gd name="connsiteY44" fmla="*/ 4735630 h 6959559"/>
              <a:gd name="connsiteX45" fmla="*/ 5453716 w 5842789"/>
              <a:gd name="connsiteY45" fmla="*/ 4889634 h 6959559"/>
              <a:gd name="connsiteX46" fmla="*/ 5444091 w 5842789"/>
              <a:gd name="connsiteY46" fmla="*/ 4937760 h 6959559"/>
              <a:gd name="connsiteX47" fmla="*/ 5453716 w 5842789"/>
              <a:gd name="connsiteY47" fmla="*/ 5024388 h 6959559"/>
              <a:gd name="connsiteX48" fmla="*/ 5472967 w 5842789"/>
              <a:gd name="connsiteY48" fmla="*/ 5053263 h 6959559"/>
              <a:gd name="connsiteX49" fmla="*/ 5492217 w 5842789"/>
              <a:gd name="connsiteY49" fmla="*/ 5149516 h 6959559"/>
              <a:gd name="connsiteX50" fmla="*/ 5501843 w 5842789"/>
              <a:gd name="connsiteY50" fmla="*/ 5274644 h 6959559"/>
              <a:gd name="connsiteX51" fmla="*/ 5521093 w 5842789"/>
              <a:gd name="connsiteY51" fmla="*/ 5332396 h 6959559"/>
              <a:gd name="connsiteX52" fmla="*/ 5540344 w 5842789"/>
              <a:gd name="connsiteY52" fmla="*/ 5409398 h 6959559"/>
              <a:gd name="connsiteX53" fmla="*/ 5559594 w 5842789"/>
              <a:gd name="connsiteY53" fmla="*/ 5553777 h 6959559"/>
              <a:gd name="connsiteX54" fmla="*/ 5569220 w 5842789"/>
              <a:gd name="connsiteY54" fmla="*/ 5601903 h 6959559"/>
              <a:gd name="connsiteX55" fmla="*/ 5607721 w 5842789"/>
              <a:gd name="connsiteY55" fmla="*/ 5611529 h 6959559"/>
              <a:gd name="connsiteX56" fmla="*/ 5646222 w 5842789"/>
              <a:gd name="connsiteY56" fmla="*/ 5725252 h 6959559"/>
              <a:gd name="connsiteX57" fmla="*/ 5655847 w 5842789"/>
              <a:gd name="connsiteY57" fmla="*/ 6304548 h 6959559"/>
              <a:gd name="connsiteX58" fmla="*/ 5713599 w 5842789"/>
              <a:gd name="connsiteY58" fmla="*/ 6352674 h 6959559"/>
              <a:gd name="connsiteX59" fmla="*/ 5742474 w 5842789"/>
              <a:gd name="connsiteY59" fmla="*/ 6381550 h 6959559"/>
              <a:gd name="connsiteX60" fmla="*/ 5752100 w 5842789"/>
              <a:gd name="connsiteY60" fmla="*/ 6410425 h 6959559"/>
              <a:gd name="connsiteX61" fmla="*/ 5771350 w 5842789"/>
              <a:gd name="connsiteY61" fmla="*/ 6660682 h 6959559"/>
              <a:gd name="connsiteX62" fmla="*/ 5780975 w 5842789"/>
              <a:gd name="connsiteY62" fmla="*/ 6756935 h 6959559"/>
              <a:gd name="connsiteX63" fmla="*/ 5800226 w 5842789"/>
              <a:gd name="connsiteY63" fmla="*/ 6833937 h 6959559"/>
              <a:gd name="connsiteX64" fmla="*/ 5819476 w 5842789"/>
              <a:gd name="connsiteY64" fmla="*/ 6959065 h 6959559"/>
              <a:gd name="connsiteX65" fmla="*/ 5829102 w 5842789"/>
              <a:gd name="connsiteY65" fmla="*/ 6876064 h 6959559"/>
              <a:gd name="connsiteX66" fmla="*/ 5617346 w 5842789"/>
              <a:gd name="connsiteY66" fmla="*/ 6837304 h 6959559"/>
              <a:gd name="connsiteX67" fmla="*/ 5540344 w 5842789"/>
              <a:gd name="connsiteY67" fmla="*/ 6837043 h 6959559"/>
              <a:gd name="connsiteX68" fmla="*/ 5261211 w 5842789"/>
              <a:gd name="connsiteY68" fmla="*/ 6827160 h 6959559"/>
              <a:gd name="connsiteX69" fmla="*/ 3403536 w 5842789"/>
              <a:gd name="connsiteY69" fmla="*/ 6826643 h 6959559"/>
              <a:gd name="connsiteX70" fmla="*/ 2344757 w 5842789"/>
              <a:gd name="connsiteY70" fmla="*/ 6826384 h 6959559"/>
              <a:gd name="connsiteX71" fmla="*/ 1228225 w 5842789"/>
              <a:gd name="connsiteY71" fmla="*/ 6826125 h 6959559"/>
              <a:gd name="connsiteX72" fmla="*/ 381202 w 5842789"/>
              <a:gd name="connsiteY72" fmla="*/ 6844598 h 6959559"/>
              <a:gd name="connsiteX73" fmla="*/ 188697 w 5842789"/>
              <a:gd name="connsiteY73" fmla="*/ 6821111 h 6959559"/>
              <a:gd name="connsiteX74" fmla="*/ 44318 w 5842789"/>
              <a:gd name="connsiteY74" fmla="*/ 6806874 h 6959559"/>
              <a:gd name="connsiteX75" fmla="*/ 34694 w 5842789"/>
              <a:gd name="connsiteY75" fmla="*/ 6233546 h 6959559"/>
              <a:gd name="connsiteX76" fmla="*/ 44318 w 5842789"/>
              <a:gd name="connsiteY76" fmla="*/ 5996539 h 6959559"/>
              <a:gd name="connsiteX77" fmla="*/ 15443 w 5842789"/>
              <a:gd name="connsiteY77" fmla="*/ 4679040 h 6959559"/>
              <a:gd name="connsiteX78" fmla="*/ 150196 w 5842789"/>
              <a:gd name="connsiteY78" fmla="*/ 2939590 h 6959559"/>
              <a:gd name="connsiteX79" fmla="*/ 5819 w 5842789"/>
              <a:gd name="connsiteY79" fmla="*/ 2329315 h 6959559"/>
              <a:gd name="connsiteX80" fmla="*/ 15444 w 5842789"/>
              <a:gd name="connsiteY80" fmla="*/ 1420396 h 6959559"/>
              <a:gd name="connsiteX81" fmla="*/ 25068 w 5842789"/>
              <a:gd name="connsiteY81" fmla="*/ 1160256 h 6959559"/>
              <a:gd name="connsiteX82" fmla="*/ 15443 w 5842789"/>
              <a:gd name="connsiteY82" fmla="*/ 920401 h 6959559"/>
              <a:gd name="connsiteX83" fmla="*/ 25067 w 5842789"/>
              <a:gd name="connsiteY83" fmla="*/ 635527 h 6959559"/>
              <a:gd name="connsiteX84" fmla="*/ 34693 w 5842789"/>
              <a:gd name="connsiteY84" fmla="*/ 178737 h 6959559"/>
              <a:gd name="connsiteX85" fmla="*/ 467830 w 5842789"/>
              <a:gd name="connsiteY85" fmla="*/ 9625 h 6959559"/>
              <a:gd name="connsiteX86" fmla="*/ 2123375 w 5842789"/>
              <a:gd name="connsiteY86" fmla="*/ 0 h 6959559"/>
              <a:gd name="connsiteX87" fmla="*/ 4154306 w 5842789"/>
              <a:gd name="connsiteY87" fmla="*/ 19251 h 6959559"/>
              <a:gd name="connsiteX88" fmla="*/ 4597068 w 5842789"/>
              <a:gd name="connsiteY88" fmla="*/ 48126 h 6959559"/>
              <a:gd name="connsiteX89" fmla="*/ 4770323 w 5842789"/>
              <a:gd name="connsiteY89" fmla="*/ 67377 h 6959559"/>
              <a:gd name="connsiteX90" fmla="*/ 4847325 w 5842789"/>
              <a:gd name="connsiteY90" fmla="*/ 77002 h 6959559"/>
              <a:gd name="connsiteX91" fmla="*/ 5059081 w 5842789"/>
              <a:gd name="connsiteY91" fmla="*/ 77002 h 6959559"/>
              <a:gd name="connsiteX0" fmla="*/ 5060196 w 5843904"/>
              <a:gd name="connsiteY0" fmla="*/ 77002 h 6959559"/>
              <a:gd name="connsiteX1" fmla="*/ 5040945 w 5843904"/>
              <a:gd name="connsiteY1" fmla="*/ 154004 h 6959559"/>
              <a:gd name="connsiteX2" fmla="*/ 5060196 w 5843904"/>
              <a:gd name="connsiteY2" fmla="*/ 365760 h 6959559"/>
              <a:gd name="connsiteX3" fmla="*/ 5040945 w 5843904"/>
              <a:gd name="connsiteY3" fmla="*/ 539015 h 6959559"/>
              <a:gd name="connsiteX4" fmla="*/ 5012069 w 5843904"/>
              <a:gd name="connsiteY4" fmla="*/ 702644 h 6959559"/>
              <a:gd name="connsiteX5" fmla="*/ 5002444 w 5843904"/>
              <a:gd name="connsiteY5" fmla="*/ 741145 h 6959559"/>
              <a:gd name="connsiteX6" fmla="*/ 4983194 w 5843904"/>
              <a:gd name="connsiteY6" fmla="*/ 808522 h 6959559"/>
              <a:gd name="connsiteX7" fmla="*/ 4973568 w 5843904"/>
              <a:gd name="connsiteY7" fmla="*/ 924025 h 6959559"/>
              <a:gd name="connsiteX8" fmla="*/ 4963943 w 5843904"/>
              <a:gd name="connsiteY8" fmla="*/ 1174282 h 6959559"/>
              <a:gd name="connsiteX9" fmla="*/ 4954318 w 5843904"/>
              <a:gd name="connsiteY9" fmla="*/ 1270535 h 6959559"/>
              <a:gd name="connsiteX10" fmla="*/ 4963943 w 5843904"/>
              <a:gd name="connsiteY10" fmla="*/ 1559293 h 6959559"/>
              <a:gd name="connsiteX11" fmla="*/ 4992819 w 5843904"/>
              <a:gd name="connsiteY11" fmla="*/ 1674796 h 6959559"/>
              <a:gd name="connsiteX12" fmla="*/ 5031320 w 5843904"/>
              <a:gd name="connsiteY12" fmla="*/ 1703672 h 6959559"/>
              <a:gd name="connsiteX13" fmla="*/ 5050570 w 5843904"/>
              <a:gd name="connsiteY13" fmla="*/ 1732548 h 6959559"/>
              <a:gd name="connsiteX14" fmla="*/ 5069821 w 5843904"/>
              <a:gd name="connsiteY14" fmla="*/ 1848051 h 6959559"/>
              <a:gd name="connsiteX15" fmla="*/ 5089071 w 5843904"/>
              <a:gd name="connsiteY15" fmla="*/ 1944303 h 6959559"/>
              <a:gd name="connsiteX16" fmla="*/ 5117947 w 5843904"/>
              <a:gd name="connsiteY16" fmla="*/ 1982804 h 6959559"/>
              <a:gd name="connsiteX17" fmla="*/ 5146823 w 5843904"/>
              <a:gd name="connsiteY17" fmla="*/ 2233061 h 6959559"/>
              <a:gd name="connsiteX18" fmla="*/ 5175699 w 5843904"/>
              <a:gd name="connsiteY18" fmla="*/ 2261937 h 6959559"/>
              <a:gd name="connsiteX19" fmla="*/ 5223825 w 5843904"/>
              <a:gd name="connsiteY19" fmla="*/ 2319689 h 6959559"/>
              <a:gd name="connsiteX20" fmla="*/ 5243076 w 5843904"/>
              <a:gd name="connsiteY20" fmla="*/ 2454442 h 6959559"/>
              <a:gd name="connsiteX21" fmla="*/ 5262326 w 5843904"/>
              <a:gd name="connsiteY21" fmla="*/ 2810577 h 6959559"/>
              <a:gd name="connsiteX22" fmla="*/ 5281577 w 5843904"/>
              <a:gd name="connsiteY22" fmla="*/ 2887579 h 6959559"/>
              <a:gd name="connsiteX23" fmla="*/ 5291202 w 5843904"/>
              <a:gd name="connsiteY23" fmla="*/ 2926080 h 6959559"/>
              <a:gd name="connsiteX24" fmla="*/ 5310452 w 5843904"/>
              <a:gd name="connsiteY24" fmla="*/ 2974206 h 6959559"/>
              <a:gd name="connsiteX25" fmla="*/ 5339328 w 5843904"/>
              <a:gd name="connsiteY25" fmla="*/ 2993457 h 6959559"/>
              <a:gd name="connsiteX26" fmla="*/ 5358579 w 5843904"/>
              <a:gd name="connsiteY26" fmla="*/ 3128211 h 6959559"/>
              <a:gd name="connsiteX27" fmla="*/ 5387455 w 5843904"/>
              <a:gd name="connsiteY27" fmla="*/ 3185962 h 6959559"/>
              <a:gd name="connsiteX28" fmla="*/ 5397080 w 5843904"/>
              <a:gd name="connsiteY28" fmla="*/ 3253339 h 6959559"/>
              <a:gd name="connsiteX29" fmla="*/ 5406705 w 5843904"/>
              <a:gd name="connsiteY29" fmla="*/ 3282215 h 6959559"/>
              <a:gd name="connsiteX30" fmla="*/ 5416330 w 5843904"/>
              <a:gd name="connsiteY30" fmla="*/ 3339966 h 6959559"/>
              <a:gd name="connsiteX31" fmla="*/ 5435581 w 5843904"/>
              <a:gd name="connsiteY31" fmla="*/ 3397718 h 6959559"/>
              <a:gd name="connsiteX32" fmla="*/ 5445206 w 5843904"/>
              <a:gd name="connsiteY32" fmla="*/ 3426594 h 6959559"/>
              <a:gd name="connsiteX33" fmla="*/ 5474082 w 5843904"/>
              <a:gd name="connsiteY33" fmla="*/ 3542097 h 6959559"/>
              <a:gd name="connsiteX34" fmla="*/ 5493332 w 5843904"/>
              <a:gd name="connsiteY34" fmla="*/ 3705726 h 6959559"/>
              <a:gd name="connsiteX35" fmla="*/ 5454831 w 5843904"/>
              <a:gd name="connsiteY35" fmla="*/ 4081112 h 6959559"/>
              <a:gd name="connsiteX36" fmla="*/ 5474082 w 5843904"/>
              <a:gd name="connsiteY36" fmla="*/ 4138863 h 6959559"/>
              <a:gd name="connsiteX37" fmla="*/ 5483707 w 5843904"/>
              <a:gd name="connsiteY37" fmla="*/ 4177364 h 6959559"/>
              <a:gd name="connsiteX38" fmla="*/ 5502958 w 5843904"/>
              <a:gd name="connsiteY38" fmla="*/ 4235116 h 6959559"/>
              <a:gd name="connsiteX39" fmla="*/ 5493332 w 5843904"/>
              <a:gd name="connsiteY39" fmla="*/ 4408371 h 6959559"/>
              <a:gd name="connsiteX40" fmla="*/ 5474082 w 5843904"/>
              <a:gd name="connsiteY40" fmla="*/ 4504623 h 6959559"/>
              <a:gd name="connsiteX41" fmla="*/ 5483707 w 5843904"/>
              <a:gd name="connsiteY41" fmla="*/ 4562375 h 6959559"/>
              <a:gd name="connsiteX42" fmla="*/ 5522208 w 5843904"/>
              <a:gd name="connsiteY42" fmla="*/ 4581625 h 6959559"/>
              <a:gd name="connsiteX43" fmla="*/ 5512583 w 5843904"/>
              <a:gd name="connsiteY43" fmla="*/ 4639377 h 6959559"/>
              <a:gd name="connsiteX44" fmla="*/ 5483707 w 5843904"/>
              <a:gd name="connsiteY44" fmla="*/ 4735630 h 6959559"/>
              <a:gd name="connsiteX45" fmla="*/ 5454831 w 5843904"/>
              <a:gd name="connsiteY45" fmla="*/ 4889634 h 6959559"/>
              <a:gd name="connsiteX46" fmla="*/ 5445206 w 5843904"/>
              <a:gd name="connsiteY46" fmla="*/ 4937760 h 6959559"/>
              <a:gd name="connsiteX47" fmla="*/ 5454831 w 5843904"/>
              <a:gd name="connsiteY47" fmla="*/ 5024388 h 6959559"/>
              <a:gd name="connsiteX48" fmla="*/ 5474082 w 5843904"/>
              <a:gd name="connsiteY48" fmla="*/ 5053263 h 6959559"/>
              <a:gd name="connsiteX49" fmla="*/ 5493332 w 5843904"/>
              <a:gd name="connsiteY49" fmla="*/ 5149516 h 6959559"/>
              <a:gd name="connsiteX50" fmla="*/ 5502958 w 5843904"/>
              <a:gd name="connsiteY50" fmla="*/ 5274644 h 6959559"/>
              <a:gd name="connsiteX51" fmla="*/ 5522208 w 5843904"/>
              <a:gd name="connsiteY51" fmla="*/ 5332396 h 6959559"/>
              <a:gd name="connsiteX52" fmla="*/ 5541459 w 5843904"/>
              <a:gd name="connsiteY52" fmla="*/ 5409398 h 6959559"/>
              <a:gd name="connsiteX53" fmla="*/ 5560709 w 5843904"/>
              <a:gd name="connsiteY53" fmla="*/ 5553777 h 6959559"/>
              <a:gd name="connsiteX54" fmla="*/ 5570335 w 5843904"/>
              <a:gd name="connsiteY54" fmla="*/ 5601903 h 6959559"/>
              <a:gd name="connsiteX55" fmla="*/ 5608836 w 5843904"/>
              <a:gd name="connsiteY55" fmla="*/ 5611529 h 6959559"/>
              <a:gd name="connsiteX56" fmla="*/ 5647337 w 5843904"/>
              <a:gd name="connsiteY56" fmla="*/ 5725252 h 6959559"/>
              <a:gd name="connsiteX57" fmla="*/ 5656962 w 5843904"/>
              <a:gd name="connsiteY57" fmla="*/ 6304548 h 6959559"/>
              <a:gd name="connsiteX58" fmla="*/ 5714714 w 5843904"/>
              <a:gd name="connsiteY58" fmla="*/ 6352674 h 6959559"/>
              <a:gd name="connsiteX59" fmla="*/ 5743589 w 5843904"/>
              <a:gd name="connsiteY59" fmla="*/ 6381550 h 6959559"/>
              <a:gd name="connsiteX60" fmla="*/ 5753215 w 5843904"/>
              <a:gd name="connsiteY60" fmla="*/ 6410425 h 6959559"/>
              <a:gd name="connsiteX61" fmla="*/ 5772465 w 5843904"/>
              <a:gd name="connsiteY61" fmla="*/ 6660682 h 6959559"/>
              <a:gd name="connsiteX62" fmla="*/ 5782090 w 5843904"/>
              <a:gd name="connsiteY62" fmla="*/ 6756935 h 6959559"/>
              <a:gd name="connsiteX63" fmla="*/ 5801341 w 5843904"/>
              <a:gd name="connsiteY63" fmla="*/ 6833937 h 6959559"/>
              <a:gd name="connsiteX64" fmla="*/ 5820591 w 5843904"/>
              <a:gd name="connsiteY64" fmla="*/ 6959065 h 6959559"/>
              <a:gd name="connsiteX65" fmla="*/ 5830217 w 5843904"/>
              <a:gd name="connsiteY65" fmla="*/ 6876064 h 6959559"/>
              <a:gd name="connsiteX66" fmla="*/ 5618461 w 5843904"/>
              <a:gd name="connsiteY66" fmla="*/ 6837304 h 6959559"/>
              <a:gd name="connsiteX67" fmla="*/ 5541459 w 5843904"/>
              <a:gd name="connsiteY67" fmla="*/ 6837043 h 6959559"/>
              <a:gd name="connsiteX68" fmla="*/ 5262326 w 5843904"/>
              <a:gd name="connsiteY68" fmla="*/ 6827160 h 6959559"/>
              <a:gd name="connsiteX69" fmla="*/ 3404651 w 5843904"/>
              <a:gd name="connsiteY69" fmla="*/ 6826643 h 6959559"/>
              <a:gd name="connsiteX70" fmla="*/ 2345872 w 5843904"/>
              <a:gd name="connsiteY70" fmla="*/ 6826384 h 6959559"/>
              <a:gd name="connsiteX71" fmla="*/ 1229340 w 5843904"/>
              <a:gd name="connsiteY71" fmla="*/ 6826125 h 6959559"/>
              <a:gd name="connsiteX72" fmla="*/ 382317 w 5843904"/>
              <a:gd name="connsiteY72" fmla="*/ 6844598 h 6959559"/>
              <a:gd name="connsiteX73" fmla="*/ 189812 w 5843904"/>
              <a:gd name="connsiteY73" fmla="*/ 6821111 h 6959559"/>
              <a:gd name="connsiteX74" fmla="*/ 45433 w 5843904"/>
              <a:gd name="connsiteY74" fmla="*/ 6806874 h 6959559"/>
              <a:gd name="connsiteX75" fmla="*/ 35809 w 5843904"/>
              <a:gd name="connsiteY75" fmla="*/ 6233546 h 6959559"/>
              <a:gd name="connsiteX76" fmla="*/ 45433 w 5843904"/>
              <a:gd name="connsiteY76" fmla="*/ 5996539 h 6959559"/>
              <a:gd name="connsiteX77" fmla="*/ 16558 w 5843904"/>
              <a:gd name="connsiteY77" fmla="*/ 4679040 h 6959559"/>
              <a:gd name="connsiteX78" fmla="*/ 16558 w 5843904"/>
              <a:gd name="connsiteY78" fmla="*/ 2967689 h 6959559"/>
              <a:gd name="connsiteX79" fmla="*/ 6934 w 5843904"/>
              <a:gd name="connsiteY79" fmla="*/ 2329315 h 6959559"/>
              <a:gd name="connsiteX80" fmla="*/ 16559 w 5843904"/>
              <a:gd name="connsiteY80" fmla="*/ 1420396 h 6959559"/>
              <a:gd name="connsiteX81" fmla="*/ 26183 w 5843904"/>
              <a:gd name="connsiteY81" fmla="*/ 1160256 h 6959559"/>
              <a:gd name="connsiteX82" fmla="*/ 16558 w 5843904"/>
              <a:gd name="connsiteY82" fmla="*/ 920401 h 6959559"/>
              <a:gd name="connsiteX83" fmla="*/ 26182 w 5843904"/>
              <a:gd name="connsiteY83" fmla="*/ 635527 h 6959559"/>
              <a:gd name="connsiteX84" fmla="*/ 35808 w 5843904"/>
              <a:gd name="connsiteY84" fmla="*/ 178737 h 6959559"/>
              <a:gd name="connsiteX85" fmla="*/ 468945 w 5843904"/>
              <a:gd name="connsiteY85" fmla="*/ 9625 h 6959559"/>
              <a:gd name="connsiteX86" fmla="*/ 2124490 w 5843904"/>
              <a:gd name="connsiteY86" fmla="*/ 0 h 6959559"/>
              <a:gd name="connsiteX87" fmla="*/ 4155421 w 5843904"/>
              <a:gd name="connsiteY87" fmla="*/ 19251 h 6959559"/>
              <a:gd name="connsiteX88" fmla="*/ 4598183 w 5843904"/>
              <a:gd name="connsiteY88" fmla="*/ 48126 h 6959559"/>
              <a:gd name="connsiteX89" fmla="*/ 4771438 w 5843904"/>
              <a:gd name="connsiteY89" fmla="*/ 67377 h 6959559"/>
              <a:gd name="connsiteX90" fmla="*/ 4848440 w 5843904"/>
              <a:gd name="connsiteY90" fmla="*/ 77002 h 6959559"/>
              <a:gd name="connsiteX91" fmla="*/ 5060196 w 5843904"/>
              <a:gd name="connsiteY91" fmla="*/ 77002 h 6959559"/>
              <a:gd name="connsiteX0" fmla="*/ 5062633 w 5846341"/>
              <a:gd name="connsiteY0" fmla="*/ 77002 h 6959559"/>
              <a:gd name="connsiteX1" fmla="*/ 5043382 w 5846341"/>
              <a:gd name="connsiteY1" fmla="*/ 154004 h 6959559"/>
              <a:gd name="connsiteX2" fmla="*/ 5062633 w 5846341"/>
              <a:gd name="connsiteY2" fmla="*/ 365760 h 6959559"/>
              <a:gd name="connsiteX3" fmla="*/ 5043382 w 5846341"/>
              <a:gd name="connsiteY3" fmla="*/ 539015 h 6959559"/>
              <a:gd name="connsiteX4" fmla="*/ 5014506 w 5846341"/>
              <a:gd name="connsiteY4" fmla="*/ 702644 h 6959559"/>
              <a:gd name="connsiteX5" fmla="*/ 5004881 w 5846341"/>
              <a:gd name="connsiteY5" fmla="*/ 741145 h 6959559"/>
              <a:gd name="connsiteX6" fmla="*/ 4985631 w 5846341"/>
              <a:gd name="connsiteY6" fmla="*/ 808522 h 6959559"/>
              <a:gd name="connsiteX7" fmla="*/ 4976005 w 5846341"/>
              <a:gd name="connsiteY7" fmla="*/ 924025 h 6959559"/>
              <a:gd name="connsiteX8" fmla="*/ 4966380 w 5846341"/>
              <a:gd name="connsiteY8" fmla="*/ 1174282 h 6959559"/>
              <a:gd name="connsiteX9" fmla="*/ 4956755 w 5846341"/>
              <a:gd name="connsiteY9" fmla="*/ 1270535 h 6959559"/>
              <a:gd name="connsiteX10" fmla="*/ 4966380 w 5846341"/>
              <a:gd name="connsiteY10" fmla="*/ 1559293 h 6959559"/>
              <a:gd name="connsiteX11" fmla="*/ 4995256 w 5846341"/>
              <a:gd name="connsiteY11" fmla="*/ 1674796 h 6959559"/>
              <a:gd name="connsiteX12" fmla="*/ 5033757 w 5846341"/>
              <a:gd name="connsiteY12" fmla="*/ 1703672 h 6959559"/>
              <a:gd name="connsiteX13" fmla="*/ 5053007 w 5846341"/>
              <a:gd name="connsiteY13" fmla="*/ 1732548 h 6959559"/>
              <a:gd name="connsiteX14" fmla="*/ 5072258 w 5846341"/>
              <a:gd name="connsiteY14" fmla="*/ 1848051 h 6959559"/>
              <a:gd name="connsiteX15" fmla="*/ 5091508 w 5846341"/>
              <a:gd name="connsiteY15" fmla="*/ 1944303 h 6959559"/>
              <a:gd name="connsiteX16" fmla="*/ 5120384 w 5846341"/>
              <a:gd name="connsiteY16" fmla="*/ 1982804 h 6959559"/>
              <a:gd name="connsiteX17" fmla="*/ 5149260 w 5846341"/>
              <a:gd name="connsiteY17" fmla="*/ 2233061 h 6959559"/>
              <a:gd name="connsiteX18" fmla="*/ 5178136 w 5846341"/>
              <a:gd name="connsiteY18" fmla="*/ 2261937 h 6959559"/>
              <a:gd name="connsiteX19" fmla="*/ 5226262 w 5846341"/>
              <a:gd name="connsiteY19" fmla="*/ 2319689 h 6959559"/>
              <a:gd name="connsiteX20" fmla="*/ 5245513 w 5846341"/>
              <a:gd name="connsiteY20" fmla="*/ 2454442 h 6959559"/>
              <a:gd name="connsiteX21" fmla="*/ 5264763 w 5846341"/>
              <a:gd name="connsiteY21" fmla="*/ 2810577 h 6959559"/>
              <a:gd name="connsiteX22" fmla="*/ 5284014 w 5846341"/>
              <a:gd name="connsiteY22" fmla="*/ 2887579 h 6959559"/>
              <a:gd name="connsiteX23" fmla="*/ 5293639 w 5846341"/>
              <a:gd name="connsiteY23" fmla="*/ 2926080 h 6959559"/>
              <a:gd name="connsiteX24" fmla="*/ 5312889 w 5846341"/>
              <a:gd name="connsiteY24" fmla="*/ 2974206 h 6959559"/>
              <a:gd name="connsiteX25" fmla="*/ 5341765 w 5846341"/>
              <a:gd name="connsiteY25" fmla="*/ 2993457 h 6959559"/>
              <a:gd name="connsiteX26" fmla="*/ 5361016 w 5846341"/>
              <a:gd name="connsiteY26" fmla="*/ 3128211 h 6959559"/>
              <a:gd name="connsiteX27" fmla="*/ 5389892 w 5846341"/>
              <a:gd name="connsiteY27" fmla="*/ 3185962 h 6959559"/>
              <a:gd name="connsiteX28" fmla="*/ 5399517 w 5846341"/>
              <a:gd name="connsiteY28" fmla="*/ 3253339 h 6959559"/>
              <a:gd name="connsiteX29" fmla="*/ 5409142 w 5846341"/>
              <a:gd name="connsiteY29" fmla="*/ 3282215 h 6959559"/>
              <a:gd name="connsiteX30" fmla="*/ 5418767 w 5846341"/>
              <a:gd name="connsiteY30" fmla="*/ 3339966 h 6959559"/>
              <a:gd name="connsiteX31" fmla="*/ 5438018 w 5846341"/>
              <a:gd name="connsiteY31" fmla="*/ 3397718 h 6959559"/>
              <a:gd name="connsiteX32" fmla="*/ 5447643 w 5846341"/>
              <a:gd name="connsiteY32" fmla="*/ 3426594 h 6959559"/>
              <a:gd name="connsiteX33" fmla="*/ 5476519 w 5846341"/>
              <a:gd name="connsiteY33" fmla="*/ 3542097 h 6959559"/>
              <a:gd name="connsiteX34" fmla="*/ 5495769 w 5846341"/>
              <a:gd name="connsiteY34" fmla="*/ 3705726 h 6959559"/>
              <a:gd name="connsiteX35" fmla="*/ 5457268 w 5846341"/>
              <a:gd name="connsiteY35" fmla="*/ 4081112 h 6959559"/>
              <a:gd name="connsiteX36" fmla="*/ 5476519 w 5846341"/>
              <a:gd name="connsiteY36" fmla="*/ 4138863 h 6959559"/>
              <a:gd name="connsiteX37" fmla="*/ 5486144 w 5846341"/>
              <a:gd name="connsiteY37" fmla="*/ 4177364 h 6959559"/>
              <a:gd name="connsiteX38" fmla="*/ 5505395 w 5846341"/>
              <a:gd name="connsiteY38" fmla="*/ 4235116 h 6959559"/>
              <a:gd name="connsiteX39" fmla="*/ 5495769 w 5846341"/>
              <a:gd name="connsiteY39" fmla="*/ 4408371 h 6959559"/>
              <a:gd name="connsiteX40" fmla="*/ 5476519 w 5846341"/>
              <a:gd name="connsiteY40" fmla="*/ 4504623 h 6959559"/>
              <a:gd name="connsiteX41" fmla="*/ 5486144 w 5846341"/>
              <a:gd name="connsiteY41" fmla="*/ 4562375 h 6959559"/>
              <a:gd name="connsiteX42" fmla="*/ 5524645 w 5846341"/>
              <a:gd name="connsiteY42" fmla="*/ 4581625 h 6959559"/>
              <a:gd name="connsiteX43" fmla="*/ 5515020 w 5846341"/>
              <a:gd name="connsiteY43" fmla="*/ 4639377 h 6959559"/>
              <a:gd name="connsiteX44" fmla="*/ 5486144 w 5846341"/>
              <a:gd name="connsiteY44" fmla="*/ 4735630 h 6959559"/>
              <a:gd name="connsiteX45" fmla="*/ 5457268 w 5846341"/>
              <a:gd name="connsiteY45" fmla="*/ 4889634 h 6959559"/>
              <a:gd name="connsiteX46" fmla="*/ 5447643 w 5846341"/>
              <a:gd name="connsiteY46" fmla="*/ 4937760 h 6959559"/>
              <a:gd name="connsiteX47" fmla="*/ 5457268 w 5846341"/>
              <a:gd name="connsiteY47" fmla="*/ 5024388 h 6959559"/>
              <a:gd name="connsiteX48" fmla="*/ 5476519 w 5846341"/>
              <a:gd name="connsiteY48" fmla="*/ 5053263 h 6959559"/>
              <a:gd name="connsiteX49" fmla="*/ 5495769 w 5846341"/>
              <a:gd name="connsiteY49" fmla="*/ 5149516 h 6959559"/>
              <a:gd name="connsiteX50" fmla="*/ 5505395 w 5846341"/>
              <a:gd name="connsiteY50" fmla="*/ 5274644 h 6959559"/>
              <a:gd name="connsiteX51" fmla="*/ 5524645 w 5846341"/>
              <a:gd name="connsiteY51" fmla="*/ 5332396 h 6959559"/>
              <a:gd name="connsiteX52" fmla="*/ 5543896 w 5846341"/>
              <a:gd name="connsiteY52" fmla="*/ 5409398 h 6959559"/>
              <a:gd name="connsiteX53" fmla="*/ 5563146 w 5846341"/>
              <a:gd name="connsiteY53" fmla="*/ 5553777 h 6959559"/>
              <a:gd name="connsiteX54" fmla="*/ 5572772 w 5846341"/>
              <a:gd name="connsiteY54" fmla="*/ 5601903 h 6959559"/>
              <a:gd name="connsiteX55" fmla="*/ 5611273 w 5846341"/>
              <a:gd name="connsiteY55" fmla="*/ 5611529 h 6959559"/>
              <a:gd name="connsiteX56" fmla="*/ 5649774 w 5846341"/>
              <a:gd name="connsiteY56" fmla="*/ 5725252 h 6959559"/>
              <a:gd name="connsiteX57" fmla="*/ 5659399 w 5846341"/>
              <a:gd name="connsiteY57" fmla="*/ 6304548 h 6959559"/>
              <a:gd name="connsiteX58" fmla="*/ 5717151 w 5846341"/>
              <a:gd name="connsiteY58" fmla="*/ 6352674 h 6959559"/>
              <a:gd name="connsiteX59" fmla="*/ 5746026 w 5846341"/>
              <a:gd name="connsiteY59" fmla="*/ 6381550 h 6959559"/>
              <a:gd name="connsiteX60" fmla="*/ 5755652 w 5846341"/>
              <a:gd name="connsiteY60" fmla="*/ 6410425 h 6959559"/>
              <a:gd name="connsiteX61" fmla="*/ 5774902 w 5846341"/>
              <a:gd name="connsiteY61" fmla="*/ 6660682 h 6959559"/>
              <a:gd name="connsiteX62" fmla="*/ 5784527 w 5846341"/>
              <a:gd name="connsiteY62" fmla="*/ 6756935 h 6959559"/>
              <a:gd name="connsiteX63" fmla="*/ 5803778 w 5846341"/>
              <a:gd name="connsiteY63" fmla="*/ 6833937 h 6959559"/>
              <a:gd name="connsiteX64" fmla="*/ 5823028 w 5846341"/>
              <a:gd name="connsiteY64" fmla="*/ 6959065 h 6959559"/>
              <a:gd name="connsiteX65" fmla="*/ 5832654 w 5846341"/>
              <a:gd name="connsiteY65" fmla="*/ 6876064 h 6959559"/>
              <a:gd name="connsiteX66" fmla="*/ 5620898 w 5846341"/>
              <a:gd name="connsiteY66" fmla="*/ 6837304 h 6959559"/>
              <a:gd name="connsiteX67" fmla="*/ 5543896 w 5846341"/>
              <a:gd name="connsiteY67" fmla="*/ 6837043 h 6959559"/>
              <a:gd name="connsiteX68" fmla="*/ 5264763 w 5846341"/>
              <a:gd name="connsiteY68" fmla="*/ 6827160 h 6959559"/>
              <a:gd name="connsiteX69" fmla="*/ 3407088 w 5846341"/>
              <a:gd name="connsiteY69" fmla="*/ 6826643 h 6959559"/>
              <a:gd name="connsiteX70" fmla="*/ 2348309 w 5846341"/>
              <a:gd name="connsiteY70" fmla="*/ 6826384 h 6959559"/>
              <a:gd name="connsiteX71" fmla="*/ 1231777 w 5846341"/>
              <a:gd name="connsiteY71" fmla="*/ 6826125 h 6959559"/>
              <a:gd name="connsiteX72" fmla="*/ 384754 w 5846341"/>
              <a:gd name="connsiteY72" fmla="*/ 6844598 h 6959559"/>
              <a:gd name="connsiteX73" fmla="*/ 192249 w 5846341"/>
              <a:gd name="connsiteY73" fmla="*/ 6821111 h 6959559"/>
              <a:gd name="connsiteX74" fmla="*/ 47870 w 5846341"/>
              <a:gd name="connsiteY74" fmla="*/ 6806874 h 6959559"/>
              <a:gd name="connsiteX75" fmla="*/ 38246 w 5846341"/>
              <a:gd name="connsiteY75" fmla="*/ 6233546 h 6959559"/>
              <a:gd name="connsiteX76" fmla="*/ 47870 w 5846341"/>
              <a:gd name="connsiteY76" fmla="*/ 5996539 h 6959559"/>
              <a:gd name="connsiteX77" fmla="*/ 18995 w 5846341"/>
              <a:gd name="connsiteY77" fmla="*/ 4679040 h 6959559"/>
              <a:gd name="connsiteX78" fmla="*/ 18995 w 5846341"/>
              <a:gd name="connsiteY78" fmla="*/ 2967689 h 6959559"/>
              <a:gd name="connsiteX79" fmla="*/ 9371 w 5846341"/>
              <a:gd name="connsiteY79" fmla="*/ 2329315 h 6959559"/>
              <a:gd name="connsiteX80" fmla="*/ 18996 w 5846341"/>
              <a:gd name="connsiteY80" fmla="*/ 1420396 h 6959559"/>
              <a:gd name="connsiteX81" fmla="*/ 28620 w 5846341"/>
              <a:gd name="connsiteY81" fmla="*/ 1160256 h 6959559"/>
              <a:gd name="connsiteX82" fmla="*/ 18995 w 5846341"/>
              <a:gd name="connsiteY82" fmla="*/ 920401 h 6959559"/>
              <a:gd name="connsiteX83" fmla="*/ 28619 w 5846341"/>
              <a:gd name="connsiteY83" fmla="*/ 635527 h 6959559"/>
              <a:gd name="connsiteX84" fmla="*/ 38245 w 5846341"/>
              <a:gd name="connsiteY84" fmla="*/ 178737 h 6959559"/>
              <a:gd name="connsiteX85" fmla="*/ 519508 w 5846341"/>
              <a:gd name="connsiteY85" fmla="*/ 318714 h 6959559"/>
              <a:gd name="connsiteX86" fmla="*/ 2126927 w 5846341"/>
              <a:gd name="connsiteY86" fmla="*/ 0 h 6959559"/>
              <a:gd name="connsiteX87" fmla="*/ 4157858 w 5846341"/>
              <a:gd name="connsiteY87" fmla="*/ 19251 h 6959559"/>
              <a:gd name="connsiteX88" fmla="*/ 4600620 w 5846341"/>
              <a:gd name="connsiteY88" fmla="*/ 48126 h 6959559"/>
              <a:gd name="connsiteX89" fmla="*/ 4773875 w 5846341"/>
              <a:gd name="connsiteY89" fmla="*/ 67377 h 6959559"/>
              <a:gd name="connsiteX90" fmla="*/ 4850877 w 5846341"/>
              <a:gd name="connsiteY90" fmla="*/ 77002 h 6959559"/>
              <a:gd name="connsiteX91" fmla="*/ 5062633 w 5846341"/>
              <a:gd name="connsiteY91" fmla="*/ 77002 h 6959559"/>
              <a:gd name="connsiteX0" fmla="*/ 5063344 w 5847052"/>
              <a:gd name="connsiteY0" fmla="*/ 77002 h 6959559"/>
              <a:gd name="connsiteX1" fmla="*/ 5044093 w 5847052"/>
              <a:gd name="connsiteY1" fmla="*/ 154004 h 6959559"/>
              <a:gd name="connsiteX2" fmla="*/ 5063344 w 5847052"/>
              <a:gd name="connsiteY2" fmla="*/ 365760 h 6959559"/>
              <a:gd name="connsiteX3" fmla="*/ 5044093 w 5847052"/>
              <a:gd name="connsiteY3" fmla="*/ 539015 h 6959559"/>
              <a:gd name="connsiteX4" fmla="*/ 5015217 w 5847052"/>
              <a:gd name="connsiteY4" fmla="*/ 702644 h 6959559"/>
              <a:gd name="connsiteX5" fmla="*/ 5005592 w 5847052"/>
              <a:gd name="connsiteY5" fmla="*/ 741145 h 6959559"/>
              <a:gd name="connsiteX6" fmla="*/ 4986342 w 5847052"/>
              <a:gd name="connsiteY6" fmla="*/ 808522 h 6959559"/>
              <a:gd name="connsiteX7" fmla="*/ 4976716 w 5847052"/>
              <a:gd name="connsiteY7" fmla="*/ 924025 h 6959559"/>
              <a:gd name="connsiteX8" fmla="*/ 4967091 w 5847052"/>
              <a:gd name="connsiteY8" fmla="*/ 1174282 h 6959559"/>
              <a:gd name="connsiteX9" fmla="*/ 4957466 w 5847052"/>
              <a:gd name="connsiteY9" fmla="*/ 1270535 h 6959559"/>
              <a:gd name="connsiteX10" fmla="*/ 4967091 w 5847052"/>
              <a:gd name="connsiteY10" fmla="*/ 1559293 h 6959559"/>
              <a:gd name="connsiteX11" fmla="*/ 4995967 w 5847052"/>
              <a:gd name="connsiteY11" fmla="*/ 1674796 h 6959559"/>
              <a:gd name="connsiteX12" fmla="*/ 5034468 w 5847052"/>
              <a:gd name="connsiteY12" fmla="*/ 1703672 h 6959559"/>
              <a:gd name="connsiteX13" fmla="*/ 5053718 w 5847052"/>
              <a:gd name="connsiteY13" fmla="*/ 1732548 h 6959559"/>
              <a:gd name="connsiteX14" fmla="*/ 5072969 w 5847052"/>
              <a:gd name="connsiteY14" fmla="*/ 1848051 h 6959559"/>
              <a:gd name="connsiteX15" fmla="*/ 5092219 w 5847052"/>
              <a:gd name="connsiteY15" fmla="*/ 1944303 h 6959559"/>
              <a:gd name="connsiteX16" fmla="*/ 5121095 w 5847052"/>
              <a:gd name="connsiteY16" fmla="*/ 1982804 h 6959559"/>
              <a:gd name="connsiteX17" fmla="*/ 5149971 w 5847052"/>
              <a:gd name="connsiteY17" fmla="*/ 2233061 h 6959559"/>
              <a:gd name="connsiteX18" fmla="*/ 5178847 w 5847052"/>
              <a:gd name="connsiteY18" fmla="*/ 2261937 h 6959559"/>
              <a:gd name="connsiteX19" fmla="*/ 5226973 w 5847052"/>
              <a:gd name="connsiteY19" fmla="*/ 2319689 h 6959559"/>
              <a:gd name="connsiteX20" fmla="*/ 5246224 w 5847052"/>
              <a:gd name="connsiteY20" fmla="*/ 2454442 h 6959559"/>
              <a:gd name="connsiteX21" fmla="*/ 5265474 w 5847052"/>
              <a:gd name="connsiteY21" fmla="*/ 2810577 h 6959559"/>
              <a:gd name="connsiteX22" fmla="*/ 5284725 w 5847052"/>
              <a:gd name="connsiteY22" fmla="*/ 2887579 h 6959559"/>
              <a:gd name="connsiteX23" fmla="*/ 5294350 w 5847052"/>
              <a:gd name="connsiteY23" fmla="*/ 2926080 h 6959559"/>
              <a:gd name="connsiteX24" fmla="*/ 5313600 w 5847052"/>
              <a:gd name="connsiteY24" fmla="*/ 2974206 h 6959559"/>
              <a:gd name="connsiteX25" fmla="*/ 5342476 w 5847052"/>
              <a:gd name="connsiteY25" fmla="*/ 2993457 h 6959559"/>
              <a:gd name="connsiteX26" fmla="*/ 5361727 w 5847052"/>
              <a:gd name="connsiteY26" fmla="*/ 3128211 h 6959559"/>
              <a:gd name="connsiteX27" fmla="*/ 5390603 w 5847052"/>
              <a:gd name="connsiteY27" fmla="*/ 3185962 h 6959559"/>
              <a:gd name="connsiteX28" fmla="*/ 5400228 w 5847052"/>
              <a:gd name="connsiteY28" fmla="*/ 3253339 h 6959559"/>
              <a:gd name="connsiteX29" fmla="*/ 5409853 w 5847052"/>
              <a:gd name="connsiteY29" fmla="*/ 3282215 h 6959559"/>
              <a:gd name="connsiteX30" fmla="*/ 5419478 w 5847052"/>
              <a:gd name="connsiteY30" fmla="*/ 3339966 h 6959559"/>
              <a:gd name="connsiteX31" fmla="*/ 5438729 w 5847052"/>
              <a:gd name="connsiteY31" fmla="*/ 3397718 h 6959559"/>
              <a:gd name="connsiteX32" fmla="*/ 5448354 w 5847052"/>
              <a:gd name="connsiteY32" fmla="*/ 3426594 h 6959559"/>
              <a:gd name="connsiteX33" fmla="*/ 5477230 w 5847052"/>
              <a:gd name="connsiteY33" fmla="*/ 3542097 h 6959559"/>
              <a:gd name="connsiteX34" fmla="*/ 5496480 w 5847052"/>
              <a:gd name="connsiteY34" fmla="*/ 3705726 h 6959559"/>
              <a:gd name="connsiteX35" fmla="*/ 5457979 w 5847052"/>
              <a:gd name="connsiteY35" fmla="*/ 4081112 h 6959559"/>
              <a:gd name="connsiteX36" fmla="*/ 5477230 w 5847052"/>
              <a:gd name="connsiteY36" fmla="*/ 4138863 h 6959559"/>
              <a:gd name="connsiteX37" fmla="*/ 5486855 w 5847052"/>
              <a:gd name="connsiteY37" fmla="*/ 4177364 h 6959559"/>
              <a:gd name="connsiteX38" fmla="*/ 5506106 w 5847052"/>
              <a:gd name="connsiteY38" fmla="*/ 4235116 h 6959559"/>
              <a:gd name="connsiteX39" fmla="*/ 5496480 w 5847052"/>
              <a:gd name="connsiteY39" fmla="*/ 4408371 h 6959559"/>
              <a:gd name="connsiteX40" fmla="*/ 5477230 w 5847052"/>
              <a:gd name="connsiteY40" fmla="*/ 4504623 h 6959559"/>
              <a:gd name="connsiteX41" fmla="*/ 5486855 w 5847052"/>
              <a:gd name="connsiteY41" fmla="*/ 4562375 h 6959559"/>
              <a:gd name="connsiteX42" fmla="*/ 5525356 w 5847052"/>
              <a:gd name="connsiteY42" fmla="*/ 4581625 h 6959559"/>
              <a:gd name="connsiteX43" fmla="*/ 5515731 w 5847052"/>
              <a:gd name="connsiteY43" fmla="*/ 4639377 h 6959559"/>
              <a:gd name="connsiteX44" fmla="*/ 5486855 w 5847052"/>
              <a:gd name="connsiteY44" fmla="*/ 4735630 h 6959559"/>
              <a:gd name="connsiteX45" fmla="*/ 5457979 w 5847052"/>
              <a:gd name="connsiteY45" fmla="*/ 4889634 h 6959559"/>
              <a:gd name="connsiteX46" fmla="*/ 5448354 w 5847052"/>
              <a:gd name="connsiteY46" fmla="*/ 4937760 h 6959559"/>
              <a:gd name="connsiteX47" fmla="*/ 5457979 w 5847052"/>
              <a:gd name="connsiteY47" fmla="*/ 5024388 h 6959559"/>
              <a:gd name="connsiteX48" fmla="*/ 5477230 w 5847052"/>
              <a:gd name="connsiteY48" fmla="*/ 5053263 h 6959559"/>
              <a:gd name="connsiteX49" fmla="*/ 5496480 w 5847052"/>
              <a:gd name="connsiteY49" fmla="*/ 5149516 h 6959559"/>
              <a:gd name="connsiteX50" fmla="*/ 5506106 w 5847052"/>
              <a:gd name="connsiteY50" fmla="*/ 5274644 h 6959559"/>
              <a:gd name="connsiteX51" fmla="*/ 5525356 w 5847052"/>
              <a:gd name="connsiteY51" fmla="*/ 5332396 h 6959559"/>
              <a:gd name="connsiteX52" fmla="*/ 5544607 w 5847052"/>
              <a:gd name="connsiteY52" fmla="*/ 5409398 h 6959559"/>
              <a:gd name="connsiteX53" fmla="*/ 5563857 w 5847052"/>
              <a:gd name="connsiteY53" fmla="*/ 5553777 h 6959559"/>
              <a:gd name="connsiteX54" fmla="*/ 5573483 w 5847052"/>
              <a:gd name="connsiteY54" fmla="*/ 5601903 h 6959559"/>
              <a:gd name="connsiteX55" fmla="*/ 5611984 w 5847052"/>
              <a:gd name="connsiteY55" fmla="*/ 5611529 h 6959559"/>
              <a:gd name="connsiteX56" fmla="*/ 5650485 w 5847052"/>
              <a:gd name="connsiteY56" fmla="*/ 5725252 h 6959559"/>
              <a:gd name="connsiteX57" fmla="*/ 5660110 w 5847052"/>
              <a:gd name="connsiteY57" fmla="*/ 6304548 h 6959559"/>
              <a:gd name="connsiteX58" fmla="*/ 5717862 w 5847052"/>
              <a:gd name="connsiteY58" fmla="*/ 6352674 h 6959559"/>
              <a:gd name="connsiteX59" fmla="*/ 5746737 w 5847052"/>
              <a:gd name="connsiteY59" fmla="*/ 6381550 h 6959559"/>
              <a:gd name="connsiteX60" fmla="*/ 5756363 w 5847052"/>
              <a:gd name="connsiteY60" fmla="*/ 6410425 h 6959559"/>
              <a:gd name="connsiteX61" fmla="*/ 5775613 w 5847052"/>
              <a:gd name="connsiteY61" fmla="*/ 6660682 h 6959559"/>
              <a:gd name="connsiteX62" fmla="*/ 5785238 w 5847052"/>
              <a:gd name="connsiteY62" fmla="*/ 6756935 h 6959559"/>
              <a:gd name="connsiteX63" fmla="*/ 5804489 w 5847052"/>
              <a:gd name="connsiteY63" fmla="*/ 6833937 h 6959559"/>
              <a:gd name="connsiteX64" fmla="*/ 5823739 w 5847052"/>
              <a:gd name="connsiteY64" fmla="*/ 6959065 h 6959559"/>
              <a:gd name="connsiteX65" fmla="*/ 5833365 w 5847052"/>
              <a:gd name="connsiteY65" fmla="*/ 6876064 h 6959559"/>
              <a:gd name="connsiteX66" fmla="*/ 5621609 w 5847052"/>
              <a:gd name="connsiteY66" fmla="*/ 6837304 h 6959559"/>
              <a:gd name="connsiteX67" fmla="*/ 5544607 w 5847052"/>
              <a:gd name="connsiteY67" fmla="*/ 6837043 h 6959559"/>
              <a:gd name="connsiteX68" fmla="*/ 5265474 w 5847052"/>
              <a:gd name="connsiteY68" fmla="*/ 6827160 h 6959559"/>
              <a:gd name="connsiteX69" fmla="*/ 3407799 w 5847052"/>
              <a:gd name="connsiteY69" fmla="*/ 6826643 h 6959559"/>
              <a:gd name="connsiteX70" fmla="*/ 2349020 w 5847052"/>
              <a:gd name="connsiteY70" fmla="*/ 6826384 h 6959559"/>
              <a:gd name="connsiteX71" fmla="*/ 1232488 w 5847052"/>
              <a:gd name="connsiteY71" fmla="*/ 6826125 h 6959559"/>
              <a:gd name="connsiteX72" fmla="*/ 385465 w 5847052"/>
              <a:gd name="connsiteY72" fmla="*/ 6844598 h 6959559"/>
              <a:gd name="connsiteX73" fmla="*/ 192960 w 5847052"/>
              <a:gd name="connsiteY73" fmla="*/ 6821111 h 6959559"/>
              <a:gd name="connsiteX74" fmla="*/ 48581 w 5847052"/>
              <a:gd name="connsiteY74" fmla="*/ 6806874 h 6959559"/>
              <a:gd name="connsiteX75" fmla="*/ 38957 w 5847052"/>
              <a:gd name="connsiteY75" fmla="*/ 6233546 h 6959559"/>
              <a:gd name="connsiteX76" fmla="*/ 48581 w 5847052"/>
              <a:gd name="connsiteY76" fmla="*/ 5996539 h 6959559"/>
              <a:gd name="connsiteX77" fmla="*/ 19706 w 5847052"/>
              <a:gd name="connsiteY77" fmla="*/ 4679040 h 6959559"/>
              <a:gd name="connsiteX78" fmla="*/ 19706 w 5847052"/>
              <a:gd name="connsiteY78" fmla="*/ 2967689 h 6959559"/>
              <a:gd name="connsiteX79" fmla="*/ 10082 w 5847052"/>
              <a:gd name="connsiteY79" fmla="*/ 2329315 h 6959559"/>
              <a:gd name="connsiteX80" fmla="*/ 19707 w 5847052"/>
              <a:gd name="connsiteY80" fmla="*/ 1420396 h 6959559"/>
              <a:gd name="connsiteX81" fmla="*/ 29331 w 5847052"/>
              <a:gd name="connsiteY81" fmla="*/ 1160256 h 6959559"/>
              <a:gd name="connsiteX82" fmla="*/ 19706 w 5847052"/>
              <a:gd name="connsiteY82" fmla="*/ 920401 h 6959559"/>
              <a:gd name="connsiteX83" fmla="*/ 29330 w 5847052"/>
              <a:gd name="connsiteY83" fmla="*/ 635527 h 6959559"/>
              <a:gd name="connsiteX84" fmla="*/ 38956 w 5847052"/>
              <a:gd name="connsiteY84" fmla="*/ 178737 h 6959559"/>
              <a:gd name="connsiteX85" fmla="*/ 529844 w 5847052"/>
              <a:gd name="connsiteY85" fmla="*/ 150120 h 6959559"/>
              <a:gd name="connsiteX86" fmla="*/ 2127638 w 5847052"/>
              <a:gd name="connsiteY86" fmla="*/ 0 h 6959559"/>
              <a:gd name="connsiteX87" fmla="*/ 4158569 w 5847052"/>
              <a:gd name="connsiteY87" fmla="*/ 19251 h 6959559"/>
              <a:gd name="connsiteX88" fmla="*/ 4601331 w 5847052"/>
              <a:gd name="connsiteY88" fmla="*/ 48126 h 6959559"/>
              <a:gd name="connsiteX89" fmla="*/ 4774586 w 5847052"/>
              <a:gd name="connsiteY89" fmla="*/ 67377 h 6959559"/>
              <a:gd name="connsiteX90" fmla="*/ 4851588 w 5847052"/>
              <a:gd name="connsiteY90" fmla="*/ 77002 h 6959559"/>
              <a:gd name="connsiteX91" fmla="*/ 5063344 w 5847052"/>
              <a:gd name="connsiteY91" fmla="*/ 77002 h 6959559"/>
              <a:gd name="connsiteX0" fmla="*/ 5063344 w 5847052"/>
              <a:gd name="connsiteY0" fmla="*/ 57751 h 6940308"/>
              <a:gd name="connsiteX1" fmla="*/ 5044093 w 5847052"/>
              <a:gd name="connsiteY1" fmla="*/ 134753 h 6940308"/>
              <a:gd name="connsiteX2" fmla="*/ 5063344 w 5847052"/>
              <a:gd name="connsiteY2" fmla="*/ 346509 h 6940308"/>
              <a:gd name="connsiteX3" fmla="*/ 5044093 w 5847052"/>
              <a:gd name="connsiteY3" fmla="*/ 519764 h 6940308"/>
              <a:gd name="connsiteX4" fmla="*/ 5015217 w 5847052"/>
              <a:gd name="connsiteY4" fmla="*/ 683393 h 6940308"/>
              <a:gd name="connsiteX5" fmla="*/ 5005592 w 5847052"/>
              <a:gd name="connsiteY5" fmla="*/ 721894 h 6940308"/>
              <a:gd name="connsiteX6" fmla="*/ 4986342 w 5847052"/>
              <a:gd name="connsiteY6" fmla="*/ 789271 h 6940308"/>
              <a:gd name="connsiteX7" fmla="*/ 4976716 w 5847052"/>
              <a:gd name="connsiteY7" fmla="*/ 904774 h 6940308"/>
              <a:gd name="connsiteX8" fmla="*/ 4967091 w 5847052"/>
              <a:gd name="connsiteY8" fmla="*/ 1155031 h 6940308"/>
              <a:gd name="connsiteX9" fmla="*/ 4957466 w 5847052"/>
              <a:gd name="connsiteY9" fmla="*/ 1251284 h 6940308"/>
              <a:gd name="connsiteX10" fmla="*/ 4967091 w 5847052"/>
              <a:gd name="connsiteY10" fmla="*/ 1540042 h 6940308"/>
              <a:gd name="connsiteX11" fmla="*/ 4995967 w 5847052"/>
              <a:gd name="connsiteY11" fmla="*/ 1655545 h 6940308"/>
              <a:gd name="connsiteX12" fmla="*/ 5034468 w 5847052"/>
              <a:gd name="connsiteY12" fmla="*/ 1684421 h 6940308"/>
              <a:gd name="connsiteX13" fmla="*/ 5053718 w 5847052"/>
              <a:gd name="connsiteY13" fmla="*/ 1713297 h 6940308"/>
              <a:gd name="connsiteX14" fmla="*/ 5072969 w 5847052"/>
              <a:gd name="connsiteY14" fmla="*/ 1828800 h 6940308"/>
              <a:gd name="connsiteX15" fmla="*/ 5092219 w 5847052"/>
              <a:gd name="connsiteY15" fmla="*/ 1925052 h 6940308"/>
              <a:gd name="connsiteX16" fmla="*/ 5121095 w 5847052"/>
              <a:gd name="connsiteY16" fmla="*/ 1963553 h 6940308"/>
              <a:gd name="connsiteX17" fmla="*/ 5149971 w 5847052"/>
              <a:gd name="connsiteY17" fmla="*/ 2213810 h 6940308"/>
              <a:gd name="connsiteX18" fmla="*/ 5178847 w 5847052"/>
              <a:gd name="connsiteY18" fmla="*/ 2242686 h 6940308"/>
              <a:gd name="connsiteX19" fmla="*/ 5226973 w 5847052"/>
              <a:gd name="connsiteY19" fmla="*/ 2300438 h 6940308"/>
              <a:gd name="connsiteX20" fmla="*/ 5246224 w 5847052"/>
              <a:gd name="connsiteY20" fmla="*/ 2435191 h 6940308"/>
              <a:gd name="connsiteX21" fmla="*/ 5265474 w 5847052"/>
              <a:gd name="connsiteY21" fmla="*/ 2791326 h 6940308"/>
              <a:gd name="connsiteX22" fmla="*/ 5284725 w 5847052"/>
              <a:gd name="connsiteY22" fmla="*/ 2868328 h 6940308"/>
              <a:gd name="connsiteX23" fmla="*/ 5294350 w 5847052"/>
              <a:gd name="connsiteY23" fmla="*/ 2906829 h 6940308"/>
              <a:gd name="connsiteX24" fmla="*/ 5313600 w 5847052"/>
              <a:gd name="connsiteY24" fmla="*/ 2954955 h 6940308"/>
              <a:gd name="connsiteX25" fmla="*/ 5342476 w 5847052"/>
              <a:gd name="connsiteY25" fmla="*/ 2974206 h 6940308"/>
              <a:gd name="connsiteX26" fmla="*/ 5361727 w 5847052"/>
              <a:gd name="connsiteY26" fmla="*/ 3108960 h 6940308"/>
              <a:gd name="connsiteX27" fmla="*/ 5390603 w 5847052"/>
              <a:gd name="connsiteY27" fmla="*/ 3166711 h 6940308"/>
              <a:gd name="connsiteX28" fmla="*/ 5400228 w 5847052"/>
              <a:gd name="connsiteY28" fmla="*/ 3234088 h 6940308"/>
              <a:gd name="connsiteX29" fmla="*/ 5409853 w 5847052"/>
              <a:gd name="connsiteY29" fmla="*/ 3262964 h 6940308"/>
              <a:gd name="connsiteX30" fmla="*/ 5419478 w 5847052"/>
              <a:gd name="connsiteY30" fmla="*/ 3320715 h 6940308"/>
              <a:gd name="connsiteX31" fmla="*/ 5438729 w 5847052"/>
              <a:gd name="connsiteY31" fmla="*/ 3378467 h 6940308"/>
              <a:gd name="connsiteX32" fmla="*/ 5448354 w 5847052"/>
              <a:gd name="connsiteY32" fmla="*/ 3407343 h 6940308"/>
              <a:gd name="connsiteX33" fmla="*/ 5477230 w 5847052"/>
              <a:gd name="connsiteY33" fmla="*/ 3522846 h 6940308"/>
              <a:gd name="connsiteX34" fmla="*/ 5496480 w 5847052"/>
              <a:gd name="connsiteY34" fmla="*/ 3686475 h 6940308"/>
              <a:gd name="connsiteX35" fmla="*/ 5457979 w 5847052"/>
              <a:gd name="connsiteY35" fmla="*/ 4061861 h 6940308"/>
              <a:gd name="connsiteX36" fmla="*/ 5477230 w 5847052"/>
              <a:gd name="connsiteY36" fmla="*/ 4119612 h 6940308"/>
              <a:gd name="connsiteX37" fmla="*/ 5486855 w 5847052"/>
              <a:gd name="connsiteY37" fmla="*/ 4158113 h 6940308"/>
              <a:gd name="connsiteX38" fmla="*/ 5506106 w 5847052"/>
              <a:gd name="connsiteY38" fmla="*/ 4215865 h 6940308"/>
              <a:gd name="connsiteX39" fmla="*/ 5496480 w 5847052"/>
              <a:gd name="connsiteY39" fmla="*/ 4389120 h 6940308"/>
              <a:gd name="connsiteX40" fmla="*/ 5477230 w 5847052"/>
              <a:gd name="connsiteY40" fmla="*/ 4485372 h 6940308"/>
              <a:gd name="connsiteX41" fmla="*/ 5486855 w 5847052"/>
              <a:gd name="connsiteY41" fmla="*/ 4543124 h 6940308"/>
              <a:gd name="connsiteX42" fmla="*/ 5525356 w 5847052"/>
              <a:gd name="connsiteY42" fmla="*/ 4562374 h 6940308"/>
              <a:gd name="connsiteX43" fmla="*/ 5515731 w 5847052"/>
              <a:gd name="connsiteY43" fmla="*/ 4620126 h 6940308"/>
              <a:gd name="connsiteX44" fmla="*/ 5486855 w 5847052"/>
              <a:gd name="connsiteY44" fmla="*/ 4716379 h 6940308"/>
              <a:gd name="connsiteX45" fmla="*/ 5457979 w 5847052"/>
              <a:gd name="connsiteY45" fmla="*/ 4870383 h 6940308"/>
              <a:gd name="connsiteX46" fmla="*/ 5448354 w 5847052"/>
              <a:gd name="connsiteY46" fmla="*/ 4918509 h 6940308"/>
              <a:gd name="connsiteX47" fmla="*/ 5457979 w 5847052"/>
              <a:gd name="connsiteY47" fmla="*/ 5005137 h 6940308"/>
              <a:gd name="connsiteX48" fmla="*/ 5477230 w 5847052"/>
              <a:gd name="connsiteY48" fmla="*/ 5034012 h 6940308"/>
              <a:gd name="connsiteX49" fmla="*/ 5496480 w 5847052"/>
              <a:gd name="connsiteY49" fmla="*/ 5130265 h 6940308"/>
              <a:gd name="connsiteX50" fmla="*/ 5506106 w 5847052"/>
              <a:gd name="connsiteY50" fmla="*/ 5255393 h 6940308"/>
              <a:gd name="connsiteX51" fmla="*/ 5525356 w 5847052"/>
              <a:gd name="connsiteY51" fmla="*/ 5313145 h 6940308"/>
              <a:gd name="connsiteX52" fmla="*/ 5544607 w 5847052"/>
              <a:gd name="connsiteY52" fmla="*/ 5390147 h 6940308"/>
              <a:gd name="connsiteX53" fmla="*/ 5563857 w 5847052"/>
              <a:gd name="connsiteY53" fmla="*/ 5534526 h 6940308"/>
              <a:gd name="connsiteX54" fmla="*/ 5573483 w 5847052"/>
              <a:gd name="connsiteY54" fmla="*/ 5582652 h 6940308"/>
              <a:gd name="connsiteX55" fmla="*/ 5611984 w 5847052"/>
              <a:gd name="connsiteY55" fmla="*/ 5592278 h 6940308"/>
              <a:gd name="connsiteX56" fmla="*/ 5650485 w 5847052"/>
              <a:gd name="connsiteY56" fmla="*/ 5706001 h 6940308"/>
              <a:gd name="connsiteX57" fmla="*/ 5660110 w 5847052"/>
              <a:gd name="connsiteY57" fmla="*/ 6285297 h 6940308"/>
              <a:gd name="connsiteX58" fmla="*/ 5717862 w 5847052"/>
              <a:gd name="connsiteY58" fmla="*/ 6333423 h 6940308"/>
              <a:gd name="connsiteX59" fmla="*/ 5746737 w 5847052"/>
              <a:gd name="connsiteY59" fmla="*/ 6362299 h 6940308"/>
              <a:gd name="connsiteX60" fmla="*/ 5756363 w 5847052"/>
              <a:gd name="connsiteY60" fmla="*/ 6391174 h 6940308"/>
              <a:gd name="connsiteX61" fmla="*/ 5775613 w 5847052"/>
              <a:gd name="connsiteY61" fmla="*/ 6641431 h 6940308"/>
              <a:gd name="connsiteX62" fmla="*/ 5785238 w 5847052"/>
              <a:gd name="connsiteY62" fmla="*/ 6737684 h 6940308"/>
              <a:gd name="connsiteX63" fmla="*/ 5804489 w 5847052"/>
              <a:gd name="connsiteY63" fmla="*/ 6814686 h 6940308"/>
              <a:gd name="connsiteX64" fmla="*/ 5823739 w 5847052"/>
              <a:gd name="connsiteY64" fmla="*/ 6939814 h 6940308"/>
              <a:gd name="connsiteX65" fmla="*/ 5833365 w 5847052"/>
              <a:gd name="connsiteY65" fmla="*/ 6856813 h 6940308"/>
              <a:gd name="connsiteX66" fmla="*/ 5621609 w 5847052"/>
              <a:gd name="connsiteY66" fmla="*/ 6818053 h 6940308"/>
              <a:gd name="connsiteX67" fmla="*/ 5544607 w 5847052"/>
              <a:gd name="connsiteY67" fmla="*/ 6817792 h 6940308"/>
              <a:gd name="connsiteX68" fmla="*/ 5265474 w 5847052"/>
              <a:gd name="connsiteY68" fmla="*/ 6807909 h 6940308"/>
              <a:gd name="connsiteX69" fmla="*/ 3407799 w 5847052"/>
              <a:gd name="connsiteY69" fmla="*/ 6807392 h 6940308"/>
              <a:gd name="connsiteX70" fmla="*/ 2349020 w 5847052"/>
              <a:gd name="connsiteY70" fmla="*/ 6807133 h 6940308"/>
              <a:gd name="connsiteX71" fmla="*/ 1232488 w 5847052"/>
              <a:gd name="connsiteY71" fmla="*/ 6806874 h 6940308"/>
              <a:gd name="connsiteX72" fmla="*/ 385465 w 5847052"/>
              <a:gd name="connsiteY72" fmla="*/ 6825347 h 6940308"/>
              <a:gd name="connsiteX73" fmla="*/ 192960 w 5847052"/>
              <a:gd name="connsiteY73" fmla="*/ 6801860 h 6940308"/>
              <a:gd name="connsiteX74" fmla="*/ 48581 w 5847052"/>
              <a:gd name="connsiteY74" fmla="*/ 6787623 h 6940308"/>
              <a:gd name="connsiteX75" fmla="*/ 38957 w 5847052"/>
              <a:gd name="connsiteY75" fmla="*/ 6214295 h 6940308"/>
              <a:gd name="connsiteX76" fmla="*/ 48581 w 5847052"/>
              <a:gd name="connsiteY76" fmla="*/ 5977288 h 6940308"/>
              <a:gd name="connsiteX77" fmla="*/ 19706 w 5847052"/>
              <a:gd name="connsiteY77" fmla="*/ 4659789 h 6940308"/>
              <a:gd name="connsiteX78" fmla="*/ 19706 w 5847052"/>
              <a:gd name="connsiteY78" fmla="*/ 2948438 h 6940308"/>
              <a:gd name="connsiteX79" fmla="*/ 10082 w 5847052"/>
              <a:gd name="connsiteY79" fmla="*/ 2310064 h 6940308"/>
              <a:gd name="connsiteX80" fmla="*/ 19707 w 5847052"/>
              <a:gd name="connsiteY80" fmla="*/ 1401145 h 6940308"/>
              <a:gd name="connsiteX81" fmla="*/ 29331 w 5847052"/>
              <a:gd name="connsiteY81" fmla="*/ 1141005 h 6940308"/>
              <a:gd name="connsiteX82" fmla="*/ 19706 w 5847052"/>
              <a:gd name="connsiteY82" fmla="*/ 901150 h 6940308"/>
              <a:gd name="connsiteX83" fmla="*/ 29330 w 5847052"/>
              <a:gd name="connsiteY83" fmla="*/ 616276 h 6940308"/>
              <a:gd name="connsiteX84" fmla="*/ 38956 w 5847052"/>
              <a:gd name="connsiteY84" fmla="*/ 159486 h 6940308"/>
              <a:gd name="connsiteX85" fmla="*/ 529844 w 5847052"/>
              <a:gd name="connsiteY85" fmla="*/ 130869 h 6940308"/>
              <a:gd name="connsiteX86" fmla="*/ 2329769 w 5847052"/>
              <a:gd name="connsiteY86" fmla="*/ 355402 h 6940308"/>
              <a:gd name="connsiteX87" fmla="*/ 4158569 w 5847052"/>
              <a:gd name="connsiteY87" fmla="*/ 0 h 6940308"/>
              <a:gd name="connsiteX88" fmla="*/ 4601331 w 5847052"/>
              <a:gd name="connsiteY88" fmla="*/ 28875 h 6940308"/>
              <a:gd name="connsiteX89" fmla="*/ 4774586 w 5847052"/>
              <a:gd name="connsiteY89" fmla="*/ 48126 h 6940308"/>
              <a:gd name="connsiteX90" fmla="*/ 4851588 w 5847052"/>
              <a:gd name="connsiteY90" fmla="*/ 57751 h 6940308"/>
              <a:gd name="connsiteX91" fmla="*/ 5063344 w 5847052"/>
              <a:gd name="connsiteY91" fmla="*/ 57751 h 6940308"/>
              <a:gd name="connsiteX0" fmla="*/ 5063344 w 5847052"/>
              <a:gd name="connsiteY0" fmla="*/ 57751 h 6940308"/>
              <a:gd name="connsiteX1" fmla="*/ 5044093 w 5847052"/>
              <a:gd name="connsiteY1" fmla="*/ 134753 h 6940308"/>
              <a:gd name="connsiteX2" fmla="*/ 5063344 w 5847052"/>
              <a:gd name="connsiteY2" fmla="*/ 346509 h 6940308"/>
              <a:gd name="connsiteX3" fmla="*/ 5044093 w 5847052"/>
              <a:gd name="connsiteY3" fmla="*/ 519764 h 6940308"/>
              <a:gd name="connsiteX4" fmla="*/ 5015217 w 5847052"/>
              <a:gd name="connsiteY4" fmla="*/ 683393 h 6940308"/>
              <a:gd name="connsiteX5" fmla="*/ 5005592 w 5847052"/>
              <a:gd name="connsiteY5" fmla="*/ 721894 h 6940308"/>
              <a:gd name="connsiteX6" fmla="*/ 4986342 w 5847052"/>
              <a:gd name="connsiteY6" fmla="*/ 789271 h 6940308"/>
              <a:gd name="connsiteX7" fmla="*/ 4976716 w 5847052"/>
              <a:gd name="connsiteY7" fmla="*/ 904774 h 6940308"/>
              <a:gd name="connsiteX8" fmla="*/ 4967091 w 5847052"/>
              <a:gd name="connsiteY8" fmla="*/ 1155031 h 6940308"/>
              <a:gd name="connsiteX9" fmla="*/ 4957466 w 5847052"/>
              <a:gd name="connsiteY9" fmla="*/ 1251284 h 6940308"/>
              <a:gd name="connsiteX10" fmla="*/ 4967091 w 5847052"/>
              <a:gd name="connsiteY10" fmla="*/ 1540042 h 6940308"/>
              <a:gd name="connsiteX11" fmla="*/ 4995967 w 5847052"/>
              <a:gd name="connsiteY11" fmla="*/ 1655545 h 6940308"/>
              <a:gd name="connsiteX12" fmla="*/ 5034468 w 5847052"/>
              <a:gd name="connsiteY12" fmla="*/ 1684421 h 6940308"/>
              <a:gd name="connsiteX13" fmla="*/ 5053718 w 5847052"/>
              <a:gd name="connsiteY13" fmla="*/ 1713297 h 6940308"/>
              <a:gd name="connsiteX14" fmla="*/ 5072969 w 5847052"/>
              <a:gd name="connsiteY14" fmla="*/ 1828800 h 6940308"/>
              <a:gd name="connsiteX15" fmla="*/ 5092219 w 5847052"/>
              <a:gd name="connsiteY15" fmla="*/ 1925052 h 6940308"/>
              <a:gd name="connsiteX16" fmla="*/ 5121095 w 5847052"/>
              <a:gd name="connsiteY16" fmla="*/ 1963553 h 6940308"/>
              <a:gd name="connsiteX17" fmla="*/ 5149971 w 5847052"/>
              <a:gd name="connsiteY17" fmla="*/ 2213810 h 6940308"/>
              <a:gd name="connsiteX18" fmla="*/ 5178847 w 5847052"/>
              <a:gd name="connsiteY18" fmla="*/ 2242686 h 6940308"/>
              <a:gd name="connsiteX19" fmla="*/ 5226973 w 5847052"/>
              <a:gd name="connsiteY19" fmla="*/ 2300438 h 6940308"/>
              <a:gd name="connsiteX20" fmla="*/ 5246224 w 5847052"/>
              <a:gd name="connsiteY20" fmla="*/ 2435191 h 6940308"/>
              <a:gd name="connsiteX21" fmla="*/ 5265474 w 5847052"/>
              <a:gd name="connsiteY21" fmla="*/ 2791326 h 6940308"/>
              <a:gd name="connsiteX22" fmla="*/ 5284725 w 5847052"/>
              <a:gd name="connsiteY22" fmla="*/ 2868328 h 6940308"/>
              <a:gd name="connsiteX23" fmla="*/ 5294350 w 5847052"/>
              <a:gd name="connsiteY23" fmla="*/ 2906829 h 6940308"/>
              <a:gd name="connsiteX24" fmla="*/ 5313600 w 5847052"/>
              <a:gd name="connsiteY24" fmla="*/ 2954955 h 6940308"/>
              <a:gd name="connsiteX25" fmla="*/ 5342476 w 5847052"/>
              <a:gd name="connsiteY25" fmla="*/ 2974206 h 6940308"/>
              <a:gd name="connsiteX26" fmla="*/ 5361727 w 5847052"/>
              <a:gd name="connsiteY26" fmla="*/ 3108960 h 6940308"/>
              <a:gd name="connsiteX27" fmla="*/ 5390603 w 5847052"/>
              <a:gd name="connsiteY27" fmla="*/ 3166711 h 6940308"/>
              <a:gd name="connsiteX28" fmla="*/ 5400228 w 5847052"/>
              <a:gd name="connsiteY28" fmla="*/ 3234088 h 6940308"/>
              <a:gd name="connsiteX29" fmla="*/ 5409853 w 5847052"/>
              <a:gd name="connsiteY29" fmla="*/ 3262964 h 6940308"/>
              <a:gd name="connsiteX30" fmla="*/ 5419478 w 5847052"/>
              <a:gd name="connsiteY30" fmla="*/ 3320715 h 6940308"/>
              <a:gd name="connsiteX31" fmla="*/ 5438729 w 5847052"/>
              <a:gd name="connsiteY31" fmla="*/ 3378467 h 6940308"/>
              <a:gd name="connsiteX32" fmla="*/ 5448354 w 5847052"/>
              <a:gd name="connsiteY32" fmla="*/ 3407343 h 6940308"/>
              <a:gd name="connsiteX33" fmla="*/ 5477230 w 5847052"/>
              <a:gd name="connsiteY33" fmla="*/ 3522846 h 6940308"/>
              <a:gd name="connsiteX34" fmla="*/ 5496480 w 5847052"/>
              <a:gd name="connsiteY34" fmla="*/ 3686475 h 6940308"/>
              <a:gd name="connsiteX35" fmla="*/ 5457979 w 5847052"/>
              <a:gd name="connsiteY35" fmla="*/ 4061861 h 6940308"/>
              <a:gd name="connsiteX36" fmla="*/ 5477230 w 5847052"/>
              <a:gd name="connsiteY36" fmla="*/ 4119612 h 6940308"/>
              <a:gd name="connsiteX37" fmla="*/ 5486855 w 5847052"/>
              <a:gd name="connsiteY37" fmla="*/ 4158113 h 6940308"/>
              <a:gd name="connsiteX38" fmla="*/ 5506106 w 5847052"/>
              <a:gd name="connsiteY38" fmla="*/ 4215865 h 6940308"/>
              <a:gd name="connsiteX39" fmla="*/ 5496480 w 5847052"/>
              <a:gd name="connsiteY39" fmla="*/ 4389120 h 6940308"/>
              <a:gd name="connsiteX40" fmla="*/ 5477230 w 5847052"/>
              <a:gd name="connsiteY40" fmla="*/ 4485372 h 6940308"/>
              <a:gd name="connsiteX41" fmla="*/ 5486855 w 5847052"/>
              <a:gd name="connsiteY41" fmla="*/ 4543124 h 6940308"/>
              <a:gd name="connsiteX42" fmla="*/ 5525356 w 5847052"/>
              <a:gd name="connsiteY42" fmla="*/ 4562374 h 6940308"/>
              <a:gd name="connsiteX43" fmla="*/ 5515731 w 5847052"/>
              <a:gd name="connsiteY43" fmla="*/ 4620126 h 6940308"/>
              <a:gd name="connsiteX44" fmla="*/ 5486855 w 5847052"/>
              <a:gd name="connsiteY44" fmla="*/ 4716379 h 6940308"/>
              <a:gd name="connsiteX45" fmla="*/ 5457979 w 5847052"/>
              <a:gd name="connsiteY45" fmla="*/ 4870383 h 6940308"/>
              <a:gd name="connsiteX46" fmla="*/ 5448354 w 5847052"/>
              <a:gd name="connsiteY46" fmla="*/ 4918509 h 6940308"/>
              <a:gd name="connsiteX47" fmla="*/ 5457979 w 5847052"/>
              <a:gd name="connsiteY47" fmla="*/ 5005137 h 6940308"/>
              <a:gd name="connsiteX48" fmla="*/ 5477230 w 5847052"/>
              <a:gd name="connsiteY48" fmla="*/ 5034012 h 6940308"/>
              <a:gd name="connsiteX49" fmla="*/ 5496480 w 5847052"/>
              <a:gd name="connsiteY49" fmla="*/ 5130265 h 6940308"/>
              <a:gd name="connsiteX50" fmla="*/ 5506106 w 5847052"/>
              <a:gd name="connsiteY50" fmla="*/ 5255393 h 6940308"/>
              <a:gd name="connsiteX51" fmla="*/ 5525356 w 5847052"/>
              <a:gd name="connsiteY51" fmla="*/ 5313145 h 6940308"/>
              <a:gd name="connsiteX52" fmla="*/ 5544607 w 5847052"/>
              <a:gd name="connsiteY52" fmla="*/ 5390147 h 6940308"/>
              <a:gd name="connsiteX53" fmla="*/ 5563857 w 5847052"/>
              <a:gd name="connsiteY53" fmla="*/ 5534526 h 6940308"/>
              <a:gd name="connsiteX54" fmla="*/ 5573483 w 5847052"/>
              <a:gd name="connsiteY54" fmla="*/ 5582652 h 6940308"/>
              <a:gd name="connsiteX55" fmla="*/ 5611984 w 5847052"/>
              <a:gd name="connsiteY55" fmla="*/ 5592278 h 6940308"/>
              <a:gd name="connsiteX56" fmla="*/ 5650485 w 5847052"/>
              <a:gd name="connsiteY56" fmla="*/ 5706001 h 6940308"/>
              <a:gd name="connsiteX57" fmla="*/ 5660110 w 5847052"/>
              <a:gd name="connsiteY57" fmla="*/ 6285297 h 6940308"/>
              <a:gd name="connsiteX58" fmla="*/ 5717862 w 5847052"/>
              <a:gd name="connsiteY58" fmla="*/ 6333423 h 6940308"/>
              <a:gd name="connsiteX59" fmla="*/ 5746737 w 5847052"/>
              <a:gd name="connsiteY59" fmla="*/ 6362299 h 6940308"/>
              <a:gd name="connsiteX60" fmla="*/ 5756363 w 5847052"/>
              <a:gd name="connsiteY60" fmla="*/ 6391174 h 6940308"/>
              <a:gd name="connsiteX61" fmla="*/ 5775613 w 5847052"/>
              <a:gd name="connsiteY61" fmla="*/ 6641431 h 6940308"/>
              <a:gd name="connsiteX62" fmla="*/ 5785238 w 5847052"/>
              <a:gd name="connsiteY62" fmla="*/ 6737684 h 6940308"/>
              <a:gd name="connsiteX63" fmla="*/ 5804489 w 5847052"/>
              <a:gd name="connsiteY63" fmla="*/ 6814686 h 6940308"/>
              <a:gd name="connsiteX64" fmla="*/ 5823739 w 5847052"/>
              <a:gd name="connsiteY64" fmla="*/ 6939814 h 6940308"/>
              <a:gd name="connsiteX65" fmla="*/ 5833365 w 5847052"/>
              <a:gd name="connsiteY65" fmla="*/ 6856813 h 6940308"/>
              <a:gd name="connsiteX66" fmla="*/ 5621609 w 5847052"/>
              <a:gd name="connsiteY66" fmla="*/ 6818053 h 6940308"/>
              <a:gd name="connsiteX67" fmla="*/ 5544607 w 5847052"/>
              <a:gd name="connsiteY67" fmla="*/ 6817792 h 6940308"/>
              <a:gd name="connsiteX68" fmla="*/ 5265474 w 5847052"/>
              <a:gd name="connsiteY68" fmla="*/ 6807909 h 6940308"/>
              <a:gd name="connsiteX69" fmla="*/ 3407799 w 5847052"/>
              <a:gd name="connsiteY69" fmla="*/ 6807392 h 6940308"/>
              <a:gd name="connsiteX70" fmla="*/ 2349020 w 5847052"/>
              <a:gd name="connsiteY70" fmla="*/ 6807133 h 6940308"/>
              <a:gd name="connsiteX71" fmla="*/ 1232488 w 5847052"/>
              <a:gd name="connsiteY71" fmla="*/ 6806874 h 6940308"/>
              <a:gd name="connsiteX72" fmla="*/ 385465 w 5847052"/>
              <a:gd name="connsiteY72" fmla="*/ 6825347 h 6940308"/>
              <a:gd name="connsiteX73" fmla="*/ 192960 w 5847052"/>
              <a:gd name="connsiteY73" fmla="*/ 6801860 h 6940308"/>
              <a:gd name="connsiteX74" fmla="*/ 48581 w 5847052"/>
              <a:gd name="connsiteY74" fmla="*/ 6787623 h 6940308"/>
              <a:gd name="connsiteX75" fmla="*/ 38957 w 5847052"/>
              <a:gd name="connsiteY75" fmla="*/ 6214295 h 6940308"/>
              <a:gd name="connsiteX76" fmla="*/ 48581 w 5847052"/>
              <a:gd name="connsiteY76" fmla="*/ 5977288 h 6940308"/>
              <a:gd name="connsiteX77" fmla="*/ 19706 w 5847052"/>
              <a:gd name="connsiteY77" fmla="*/ 4659789 h 6940308"/>
              <a:gd name="connsiteX78" fmla="*/ 19706 w 5847052"/>
              <a:gd name="connsiteY78" fmla="*/ 2948438 h 6940308"/>
              <a:gd name="connsiteX79" fmla="*/ 10082 w 5847052"/>
              <a:gd name="connsiteY79" fmla="*/ 2310064 h 6940308"/>
              <a:gd name="connsiteX80" fmla="*/ 19707 w 5847052"/>
              <a:gd name="connsiteY80" fmla="*/ 1401145 h 6940308"/>
              <a:gd name="connsiteX81" fmla="*/ 29331 w 5847052"/>
              <a:gd name="connsiteY81" fmla="*/ 1141005 h 6940308"/>
              <a:gd name="connsiteX82" fmla="*/ 19706 w 5847052"/>
              <a:gd name="connsiteY82" fmla="*/ 901150 h 6940308"/>
              <a:gd name="connsiteX83" fmla="*/ 29330 w 5847052"/>
              <a:gd name="connsiteY83" fmla="*/ 616276 h 6940308"/>
              <a:gd name="connsiteX84" fmla="*/ 38956 w 5847052"/>
              <a:gd name="connsiteY84" fmla="*/ 159486 h 6940308"/>
              <a:gd name="connsiteX85" fmla="*/ 529844 w 5847052"/>
              <a:gd name="connsiteY85" fmla="*/ 130869 h 6940308"/>
              <a:gd name="connsiteX86" fmla="*/ 2349020 w 5847052"/>
              <a:gd name="connsiteY86" fmla="*/ 130610 h 6940308"/>
              <a:gd name="connsiteX87" fmla="*/ 4158569 w 5847052"/>
              <a:gd name="connsiteY87" fmla="*/ 0 h 6940308"/>
              <a:gd name="connsiteX88" fmla="*/ 4601331 w 5847052"/>
              <a:gd name="connsiteY88" fmla="*/ 28875 h 6940308"/>
              <a:gd name="connsiteX89" fmla="*/ 4774586 w 5847052"/>
              <a:gd name="connsiteY89" fmla="*/ 48126 h 6940308"/>
              <a:gd name="connsiteX90" fmla="*/ 4851588 w 5847052"/>
              <a:gd name="connsiteY90" fmla="*/ 57751 h 6940308"/>
              <a:gd name="connsiteX91" fmla="*/ 5063344 w 5847052"/>
              <a:gd name="connsiteY91" fmla="*/ 57751 h 6940308"/>
              <a:gd name="connsiteX0" fmla="*/ 5063344 w 5847052"/>
              <a:gd name="connsiteY0" fmla="*/ 43240 h 6925797"/>
              <a:gd name="connsiteX1" fmla="*/ 5044093 w 5847052"/>
              <a:gd name="connsiteY1" fmla="*/ 120242 h 6925797"/>
              <a:gd name="connsiteX2" fmla="*/ 5063344 w 5847052"/>
              <a:gd name="connsiteY2" fmla="*/ 331998 h 6925797"/>
              <a:gd name="connsiteX3" fmla="*/ 5044093 w 5847052"/>
              <a:gd name="connsiteY3" fmla="*/ 505253 h 6925797"/>
              <a:gd name="connsiteX4" fmla="*/ 5015217 w 5847052"/>
              <a:gd name="connsiteY4" fmla="*/ 668882 h 6925797"/>
              <a:gd name="connsiteX5" fmla="*/ 5005592 w 5847052"/>
              <a:gd name="connsiteY5" fmla="*/ 707383 h 6925797"/>
              <a:gd name="connsiteX6" fmla="*/ 4986342 w 5847052"/>
              <a:gd name="connsiteY6" fmla="*/ 774760 h 6925797"/>
              <a:gd name="connsiteX7" fmla="*/ 4976716 w 5847052"/>
              <a:gd name="connsiteY7" fmla="*/ 890263 h 6925797"/>
              <a:gd name="connsiteX8" fmla="*/ 4967091 w 5847052"/>
              <a:gd name="connsiteY8" fmla="*/ 1140520 h 6925797"/>
              <a:gd name="connsiteX9" fmla="*/ 4957466 w 5847052"/>
              <a:gd name="connsiteY9" fmla="*/ 1236773 h 6925797"/>
              <a:gd name="connsiteX10" fmla="*/ 4967091 w 5847052"/>
              <a:gd name="connsiteY10" fmla="*/ 1525531 h 6925797"/>
              <a:gd name="connsiteX11" fmla="*/ 4995967 w 5847052"/>
              <a:gd name="connsiteY11" fmla="*/ 1641034 h 6925797"/>
              <a:gd name="connsiteX12" fmla="*/ 5034468 w 5847052"/>
              <a:gd name="connsiteY12" fmla="*/ 1669910 h 6925797"/>
              <a:gd name="connsiteX13" fmla="*/ 5053718 w 5847052"/>
              <a:gd name="connsiteY13" fmla="*/ 1698786 h 6925797"/>
              <a:gd name="connsiteX14" fmla="*/ 5072969 w 5847052"/>
              <a:gd name="connsiteY14" fmla="*/ 1814289 h 6925797"/>
              <a:gd name="connsiteX15" fmla="*/ 5092219 w 5847052"/>
              <a:gd name="connsiteY15" fmla="*/ 1910541 h 6925797"/>
              <a:gd name="connsiteX16" fmla="*/ 5121095 w 5847052"/>
              <a:gd name="connsiteY16" fmla="*/ 1949042 h 6925797"/>
              <a:gd name="connsiteX17" fmla="*/ 5149971 w 5847052"/>
              <a:gd name="connsiteY17" fmla="*/ 2199299 h 6925797"/>
              <a:gd name="connsiteX18" fmla="*/ 5178847 w 5847052"/>
              <a:gd name="connsiteY18" fmla="*/ 2228175 h 6925797"/>
              <a:gd name="connsiteX19" fmla="*/ 5226973 w 5847052"/>
              <a:gd name="connsiteY19" fmla="*/ 2285927 h 6925797"/>
              <a:gd name="connsiteX20" fmla="*/ 5246224 w 5847052"/>
              <a:gd name="connsiteY20" fmla="*/ 2420680 h 6925797"/>
              <a:gd name="connsiteX21" fmla="*/ 5265474 w 5847052"/>
              <a:gd name="connsiteY21" fmla="*/ 2776815 h 6925797"/>
              <a:gd name="connsiteX22" fmla="*/ 5284725 w 5847052"/>
              <a:gd name="connsiteY22" fmla="*/ 2853817 h 6925797"/>
              <a:gd name="connsiteX23" fmla="*/ 5294350 w 5847052"/>
              <a:gd name="connsiteY23" fmla="*/ 2892318 h 6925797"/>
              <a:gd name="connsiteX24" fmla="*/ 5313600 w 5847052"/>
              <a:gd name="connsiteY24" fmla="*/ 2940444 h 6925797"/>
              <a:gd name="connsiteX25" fmla="*/ 5342476 w 5847052"/>
              <a:gd name="connsiteY25" fmla="*/ 2959695 h 6925797"/>
              <a:gd name="connsiteX26" fmla="*/ 5361727 w 5847052"/>
              <a:gd name="connsiteY26" fmla="*/ 3094449 h 6925797"/>
              <a:gd name="connsiteX27" fmla="*/ 5390603 w 5847052"/>
              <a:gd name="connsiteY27" fmla="*/ 3152200 h 6925797"/>
              <a:gd name="connsiteX28" fmla="*/ 5400228 w 5847052"/>
              <a:gd name="connsiteY28" fmla="*/ 3219577 h 6925797"/>
              <a:gd name="connsiteX29" fmla="*/ 5409853 w 5847052"/>
              <a:gd name="connsiteY29" fmla="*/ 3248453 h 6925797"/>
              <a:gd name="connsiteX30" fmla="*/ 5419478 w 5847052"/>
              <a:gd name="connsiteY30" fmla="*/ 3306204 h 6925797"/>
              <a:gd name="connsiteX31" fmla="*/ 5438729 w 5847052"/>
              <a:gd name="connsiteY31" fmla="*/ 3363956 h 6925797"/>
              <a:gd name="connsiteX32" fmla="*/ 5448354 w 5847052"/>
              <a:gd name="connsiteY32" fmla="*/ 3392832 h 6925797"/>
              <a:gd name="connsiteX33" fmla="*/ 5477230 w 5847052"/>
              <a:gd name="connsiteY33" fmla="*/ 3508335 h 6925797"/>
              <a:gd name="connsiteX34" fmla="*/ 5496480 w 5847052"/>
              <a:gd name="connsiteY34" fmla="*/ 3671964 h 6925797"/>
              <a:gd name="connsiteX35" fmla="*/ 5457979 w 5847052"/>
              <a:gd name="connsiteY35" fmla="*/ 4047350 h 6925797"/>
              <a:gd name="connsiteX36" fmla="*/ 5477230 w 5847052"/>
              <a:gd name="connsiteY36" fmla="*/ 4105101 h 6925797"/>
              <a:gd name="connsiteX37" fmla="*/ 5486855 w 5847052"/>
              <a:gd name="connsiteY37" fmla="*/ 4143602 h 6925797"/>
              <a:gd name="connsiteX38" fmla="*/ 5506106 w 5847052"/>
              <a:gd name="connsiteY38" fmla="*/ 4201354 h 6925797"/>
              <a:gd name="connsiteX39" fmla="*/ 5496480 w 5847052"/>
              <a:gd name="connsiteY39" fmla="*/ 4374609 h 6925797"/>
              <a:gd name="connsiteX40" fmla="*/ 5477230 w 5847052"/>
              <a:gd name="connsiteY40" fmla="*/ 4470861 h 6925797"/>
              <a:gd name="connsiteX41" fmla="*/ 5486855 w 5847052"/>
              <a:gd name="connsiteY41" fmla="*/ 4528613 h 6925797"/>
              <a:gd name="connsiteX42" fmla="*/ 5525356 w 5847052"/>
              <a:gd name="connsiteY42" fmla="*/ 4547863 h 6925797"/>
              <a:gd name="connsiteX43" fmla="*/ 5515731 w 5847052"/>
              <a:gd name="connsiteY43" fmla="*/ 4605615 h 6925797"/>
              <a:gd name="connsiteX44" fmla="*/ 5486855 w 5847052"/>
              <a:gd name="connsiteY44" fmla="*/ 4701868 h 6925797"/>
              <a:gd name="connsiteX45" fmla="*/ 5457979 w 5847052"/>
              <a:gd name="connsiteY45" fmla="*/ 4855872 h 6925797"/>
              <a:gd name="connsiteX46" fmla="*/ 5448354 w 5847052"/>
              <a:gd name="connsiteY46" fmla="*/ 4903998 h 6925797"/>
              <a:gd name="connsiteX47" fmla="*/ 5457979 w 5847052"/>
              <a:gd name="connsiteY47" fmla="*/ 4990626 h 6925797"/>
              <a:gd name="connsiteX48" fmla="*/ 5477230 w 5847052"/>
              <a:gd name="connsiteY48" fmla="*/ 5019501 h 6925797"/>
              <a:gd name="connsiteX49" fmla="*/ 5496480 w 5847052"/>
              <a:gd name="connsiteY49" fmla="*/ 5115754 h 6925797"/>
              <a:gd name="connsiteX50" fmla="*/ 5506106 w 5847052"/>
              <a:gd name="connsiteY50" fmla="*/ 5240882 h 6925797"/>
              <a:gd name="connsiteX51" fmla="*/ 5525356 w 5847052"/>
              <a:gd name="connsiteY51" fmla="*/ 5298634 h 6925797"/>
              <a:gd name="connsiteX52" fmla="*/ 5544607 w 5847052"/>
              <a:gd name="connsiteY52" fmla="*/ 5375636 h 6925797"/>
              <a:gd name="connsiteX53" fmla="*/ 5563857 w 5847052"/>
              <a:gd name="connsiteY53" fmla="*/ 5520015 h 6925797"/>
              <a:gd name="connsiteX54" fmla="*/ 5573483 w 5847052"/>
              <a:gd name="connsiteY54" fmla="*/ 5568141 h 6925797"/>
              <a:gd name="connsiteX55" fmla="*/ 5611984 w 5847052"/>
              <a:gd name="connsiteY55" fmla="*/ 5577767 h 6925797"/>
              <a:gd name="connsiteX56" fmla="*/ 5650485 w 5847052"/>
              <a:gd name="connsiteY56" fmla="*/ 5691490 h 6925797"/>
              <a:gd name="connsiteX57" fmla="*/ 5660110 w 5847052"/>
              <a:gd name="connsiteY57" fmla="*/ 6270786 h 6925797"/>
              <a:gd name="connsiteX58" fmla="*/ 5717862 w 5847052"/>
              <a:gd name="connsiteY58" fmla="*/ 6318912 h 6925797"/>
              <a:gd name="connsiteX59" fmla="*/ 5746737 w 5847052"/>
              <a:gd name="connsiteY59" fmla="*/ 6347788 h 6925797"/>
              <a:gd name="connsiteX60" fmla="*/ 5756363 w 5847052"/>
              <a:gd name="connsiteY60" fmla="*/ 6376663 h 6925797"/>
              <a:gd name="connsiteX61" fmla="*/ 5775613 w 5847052"/>
              <a:gd name="connsiteY61" fmla="*/ 6626920 h 6925797"/>
              <a:gd name="connsiteX62" fmla="*/ 5785238 w 5847052"/>
              <a:gd name="connsiteY62" fmla="*/ 6723173 h 6925797"/>
              <a:gd name="connsiteX63" fmla="*/ 5804489 w 5847052"/>
              <a:gd name="connsiteY63" fmla="*/ 6800175 h 6925797"/>
              <a:gd name="connsiteX64" fmla="*/ 5823739 w 5847052"/>
              <a:gd name="connsiteY64" fmla="*/ 6925303 h 6925797"/>
              <a:gd name="connsiteX65" fmla="*/ 5833365 w 5847052"/>
              <a:gd name="connsiteY65" fmla="*/ 6842302 h 6925797"/>
              <a:gd name="connsiteX66" fmla="*/ 5621609 w 5847052"/>
              <a:gd name="connsiteY66" fmla="*/ 6803542 h 6925797"/>
              <a:gd name="connsiteX67" fmla="*/ 5544607 w 5847052"/>
              <a:gd name="connsiteY67" fmla="*/ 6803281 h 6925797"/>
              <a:gd name="connsiteX68" fmla="*/ 5265474 w 5847052"/>
              <a:gd name="connsiteY68" fmla="*/ 6793398 h 6925797"/>
              <a:gd name="connsiteX69" fmla="*/ 3407799 w 5847052"/>
              <a:gd name="connsiteY69" fmla="*/ 6792881 h 6925797"/>
              <a:gd name="connsiteX70" fmla="*/ 2349020 w 5847052"/>
              <a:gd name="connsiteY70" fmla="*/ 6792622 h 6925797"/>
              <a:gd name="connsiteX71" fmla="*/ 1232488 w 5847052"/>
              <a:gd name="connsiteY71" fmla="*/ 6792363 h 6925797"/>
              <a:gd name="connsiteX72" fmla="*/ 385465 w 5847052"/>
              <a:gd name="connsiteY72" fmla="*/ 6810836 h 6925797"/>
              <a:gd name="connsiteX73" fmla="*/ 192960 w 5847052"/>
              <a:gd name="connsiteY73" fmla="*/ 6787349 h 6925797"/>
              <a:gd name="connsiteX74" fmla="*/ 48581 w 5847052"/>
              <a:gd name="connsiteY74" fmla="*/ 6773112 h 6925797"/>
              <a:gd name="connsiteX75" fmla="*/ 38957 w 5847052"/>
              <a:gd name="connsiteY75" fmla="*/ 6199784 h 6925797"/>
              <a:gd name="connsiteX76" fmla="*/ 48581 w 5847052"/>
              <a:gd name="connsiteY76" fmla="*/ 5962777 h 6925797"/>
              <a:gd name="connsiteX77" fmla="*/ 19706 w 5847052"/>
              <a:gd name="connsiteY77" fmla="*/ 4645278 h 6925797"/>
              <a:gd name="connsiteX78" fmla="*/ 19706 w 5847052"/>
              <a:gd name="connsiteY78" fmla="*/ 2933927 h 6925797"/>
              <a:gd name="connsiteX79" fmla="*/ 10082 w 5847052"/>
              <a:gd name="connsiteY79" fmla="*/ 2295553 h 6925797"/>
              <a:gd name="connsiteX80" fmla="*/ 19707 w 5847052"/>
              <a:gd name="connsiteY80" fmla="*/ 1386634 h 6925797"/>
              <a:gd name="connsiteX81" fmla="*/ 29331 w 5847052"/>
              <a:gd name="connsiteY81" fmla="*/ 1126494 h 6925797"/>
              <a:gd name="connsiteX82" fmla="*/ 19706 w 5847052"/>
              <a:gd name="connsiteY82" fmla="*/ 886639 h 6925797"/>
              <a:gd name="connsiteX83" fmla="*/ 29330 w 5847052"/>
              <a:gd name="connsiteY83" fmla="*/ 601765 h 6925797"/>
              <a:gd name="connsiteX84" fmla="*/ 38956 w 5847052"/>
              <a:gd name="connsiteY84" fmla="*/ 144975 h 6925797"/>
              <a:gd name="connsiteX85" fmla="*/ 529844 w 5847052"/>
              <a:gd name="connsiteY85" fmla="*/ 116358 h 6925797"/>
              <a:gd name="connsiteX86" fmla="*/ 2349020 w 5847052"/>
              <a:gd name="connsiteY86" fmla="*/ 116099 h 6925797"/>
              <a:gd name="connsiteX87" fmla="*/ 4158569 w 5847052"/>
              <a:gd name="connsiteY87" fmla="*/ 266479 h 6925797"/>
              <a:gd name="connsiteX88" fmla="*/ 4601331 w 5847052"/>
              <a:gd name="connsiteY88" fmla="*/ 14364 h 6925797"/>
              <a:gd name="connsiteX89" fmla="*/ 4774586 w 5847052"/>
              <a:gd name="connsiteY89" fmla="*/ 33615 h 6925797"/>
              <a:gd name="connsiteX90" fmla="*/ 4851588 w 5847052"/>
              <a:gd name="connsiteY90" fmla="*/ 43240 h 6925797"/>
              <a:gd name="connsiteX91" fmla="*/ 5063344 w 5847052"/>
              <a:gd name="connsiteY91" fmla="*/ 43240 h 6925797"/>
              <a:gd name="connsiteX0" fmla="*/ 5063344 w 5847052"/>
              <a:gd name="connsiteY0" fmla="*/ 33435 h 6915992"/>
              <a:gd name="connsiteX1" fmla="*/ 5044093 w 5847052"/>
              <a:gd name="connsiteY1" fmla="*/ 110437 h 6915992"/>
              <a:gd name="connsiteX2" fmla="*/ 5063344 w 5847052"/>
              <a:gd name="connsiteY2" fmla="*/ 322193 h 6915992"/>
              <a:gd name="connsiteX3" fmla="*/ 5044093 w 5847052"/>
              <a:gd name="connsiteY3" fmla="*/ 495448 h 6915992"/>
              <a:gd name="connsiteX4" fmla="*/ 5015217 w 5847052"/>
              <a:gd name="connsiteY4" fmla="*/ 659077 h 6915992"/>
              <a:gd name="connsiteX5" fmla="*/ 5005592 w 5847052"/>
              <a:gd name="connsiteY5" fmla="*/ 697578 h 6915992"/>
              <a:gd name="connsiteX6" fmla="*/ 4986342 w 5847052"/>
              <a:gd name="connsiteY6" fmla="*/ 764955 h 6915992"/>
              <a:gd name="connsiteX7" fmla="*/ 4976716 w 5847052"/>
              <a:gd name="connsiteY7" fmla="*/ 880458 h 6915992"/>
              <a:gd name="connsiteX8" fmla="*/ 4967091 w 5847052"/>
              <a:gd name="connsiteY8" fmla="*/ 1130715 h 6915992"/>
              <a:gd name="connsiteX9" fmla="*/ 4957466 w 5847052"/>
              <a:gd name="connsiteY9" fmla="*/ 1226968 h 6915992"/>
              <a:gd name="connsiteX10" fmla="*/ 4967091 w 5847052"/>
              <a:gd name="connsiteY10" fmla="*/ 1515726 h 6915992"/>
              <a:gd name="connsiteX11" fmla="*/ 4995967 w 5847052"/>
              <a:gd name="connsiteY11" fmla="*/ 1631229 h 6915992"/>
              <a:gd name="connsiteX12" fmla="*/ 5034468 w 5847052"/>
              <a:gd name="connsiteY12" fmla="*/ 1660105 h 6915992"/>
              <a:gd name="connsiteX13" fmla="*/ 5053718 w 5847052"/>
              <a:gd name="connsiteY13" fmla="*/ 1688981 h 6915992"/>
              <a:gd name="connsiteX14" fmla="*/ 5072969 w 5847052"/>
              <a:gd name="connsiteY14" fmla="*/ 1804484 h 6915992"/>
              <a:gd name="connsiteX15" fmla="*/ 5092219 w 5847052"/>
              <a:gd name="connsiteY15" fmla="*/ 1900736 h 6915992"/>
              <a:gd name="connsiteX16" fmla="*/ 5121095 w 5847052"/>
              <a:gd name="connsiteY16" fmla="*/ 1939237 h 6915992"/>
              <a:gd name="connsiteX17" fmla="*/ 5149971 w 5847052"/>
              <a:gd name="connsiteY17" fmla="*/ 2189494 h 6915992"/>
              <a:gd name="connsiteX18" fmla="*/ 5178847 w 5847052"/>
              <a:gd name="connsiteY18" fmla="*/ 2218370 h 6915992"/>
              <a:gd name="connsiteX19" fmla="*/ 5226973 w 5847052"/>
              <a:gd name="connsiteY19" fmla="*/ 2276122 h 6915992"/>
              <a:gd name="connsiteX20" fmla="*/ 5246224 w 5847052"/>
              <a:gd name="connsiteY20" fmla="*/ 2410875 h 6915992"/>
              <a:gd name="connsiteX21" fmla="*/ 5265474 w 5847052"/>
              <a:gd name="connsiteY21" fmla="*/ 2767010 h 6915992"/>
              <a:gd name="connsiteX22" fmla="*/ 5284725 w 5847052"/>
              <a:gd name="connsiteY22" fmla="*/ 2844012 h 6915992"/>
              <a:gd name="connsiteX23" fmla="*/ 5294350 w 5847052"/>
              <a:gd name="connsiteY23" fmla="*/ 2882513 h 6915992"/>
              <a:gd name="connsiteX24" fmla="*/ 5313600 w 5847052"/>
              <a:gd name="connsiteY24" fmla="*/ 2930639 h 6915992"/>
              <a:gd name="connsiteX25" fmla="*/ 5342476 w 5847052"/>
              <a:gd name="connsiteY25" fmla="*/ 2949890 h 6915992"/>
              <a:gd name="connsiteX26" fmla="*/ 5361727 w 5847052"/>
              <a:gd name="connsiteY26" fmla="*/ 3084644 h 6915992"/>
              <a:gd name="connsiteX27" fmla="*/ 5390603 w 5847052"/>
              <a:gd name="connsiteY27" fmla="*/ 3142395 h 6915992"/>
              <a:gd name="connsiteX28" fmla="*/ 5400228 w 5847052"/>
              <a:gd name="connsiteY28" fmla="*/ 3209772 h 6915992"/>
              <a:gd name="connsiteX29" fmla="*/ 5409853 w 5847052"/>
              <a:gd name="connsiteY29" fmla="*/ 3238648 h 6915992"/>
              <a:gd name="connsiteX30" fmla="*/ 5419478 w 5847052"/>
              <a:gd name="connsiteY30" fmla="*/ 3296399 h 6915992"/>
              <a:gd name="connsiteX31" fmla="*/ 5438729 w 5847052"/>
              <a:gd name="connsiteY31" fmla="*/ 3354151 h 6915992"/>
              <a:gd name="connsiteX32" fmla="*/ 5448354 w 5847052"/>
              <a:gd name="connsiteY32" fmla="*/ 3383027 h 6915992"/>
              <a:gd name="connsiteX33" fmla="*/ 5477230 w 5847052"/>
              <a:gd name="connsiteY33" fmla="*/ 3498530 h 6915992"/>
              <a:gd name="connsiteX34" fmla="*/ 5496480 w 5847052"/>
              <a:gd name="connsiteY34" fmla="*/ 3662159 h 6915992"/>
              <a:gd name="connsiteX35" fmla="*/ 5457979 w 5847052"/>
              <a:gd name="connsiteY35" fmla="*/ 4037545 h 6915992"/>
              <a:gd name="connsiteX36" fmla="*/ 5477230 w 5847052"/>
              <a:gd name="connsiteY36" fmla="*/ 4095296 h 6915992"/>
              <a:gd name="connsiteX37" fmla="*/ 5486855 w 5847052"/>
              <a:gd name="connsiteY37" fmla="*/ 4133797 h 6915992"/>
              <a:gd name="connsiteX38" fmla="*/ 5506106 w 5847052"/>
              <a:gd name="connsiteY38" fmla="*/ 4191549 h 6915992"/>
              <a:gd name="connsiteX39" fmla="*/ 5496480 w 5847052"/>
              <a:gd name="connsiteY39" fmla="*/ 4364804 h 6915992"/>
              <a:gd name="connsiteX40" fmla="*/ 5477230 w 5847052"/>
              <a:gd name="connsiteY40" fmla="*/ 4461056 h 6915992"/>
              <a:gd name="connsiteX41" fmla="*/ 5486855 w 5847052"/>
              <a:gd name="connsiteY41" fmla="*/ 4518808 h 6915992"/>
              <a:gd name="connsiteX42" fmla="*/ 5525356 w 5847052"/>
              <a:gd name="connsiteY42" fmla="*/ 4538058 h 6915992"/>
              <a:gd name="connsiteX43" fmla="*/ 5515731 w 5847052"/>
              <a:gd name="connsiteY43" fmla="*/ 4595810 h 6915992"/>
              <a:gd name="connsiteX44" fmla="*/ 5486855 w 5847052"/>
              <a:gd name="connsiteY44" fmla="*/ 4692063 h 6915992"/>
              <a:gd name="connsiteX45" fmla="*/ 5457979 w 5847052"/>
              <a:gd name="connsiteY45" fmla="*/ 4846067 h 6915992"/>
              <a:gd name="connsiteX46" fmla="*/ 5448354 w 5847052"/>
              <a:gd name="connsiteY46" fmla="*/ 4894193 h 6915992"/>
              <a:gd name="connsiteX47" fmla="*/ 5457979 w 5847052"/>
              <a:gd name="connsiteY47" fmla="*/ 4980821 h 6915992"/>
              <a:gd name="connsiteX48" fmla="*/ 5477230 w 5847052"/>
              <a:gd name="connsiteY48" fmla="*/ 5009696 h 6915992"/>
              <a:gd name="connsiteX49" fmla="*/ 5496480 w 5847052"/>
              <a:gd name="connsiteY49" fmla="*/ 5105949 h 6915992"/>
              <a:gd name="connsiteX50" fmla="*/ 5506106 w 5847052"/>
              <a:gd name="connsiteY50" fmla="*/ 5231077 h 6915992"/>
              <a:gd name="connsiteX51" fmla="*/ 5525356 w 5847052"/>
              <a:gd name="connsiteY51" fmla="*/ 5288829 h 6915992"/>
              <a:gd name="connsiteX52" fmla="*/ 5544607 w 5847052"/>
              <a:gd name="connsiteY52" fmla="*/ 5365831 h 6915992"/>
              <a:gd name="connsiteX53" fmla="*/ 5563857 w 5847052"/>
              <a:gd name="connsiteY53" fmla="*/ 5510210 h 6915992"/>
              <a:gd name="connsiteX54" fmla="*/ 5573483 w 5847052"/>
              <a:gd name="connsiteY54" fmla="*/ 5558336 h 6915992"/>
              <a:gd name="connsiteX55" fmla="*/ 5611984 w 5847052"/>
              <a:gd name="connsiteY55" fmla="*/ 5567962 h 6915992"/>
              <a:gd name="connsiteX56" fmla="*/ 5650485 w 5847052"/>
              <a:gd name="connsiteY56" fmla="*/ 5681685 h 6915992"/>
              <a:gd name="connsiteX57" fmla="*/ 5660110 w 5847052"/>
              <a:gd name="connsiteY57" fmla="*/ 6260981 h 6915992"/>
              <a:gd name="connsiteX58" fmla="*/ 5717862 w 5847052"/>
              <a:gd name="connsiteY58" fmla="*/ 6309107 h 6915992"/>
              <a:gd name="connsiteX59" fmla="*/ 5746737 w 5847052"/>
              <a:gd name="connsiteY59" fmla="*/ 6337983 h 6915992"/>
              <a:gd name="connsiteX60" fmla="*/ 5756363 w 5847052"/>
              <a:gd name="connsiteY60" fmla="*/ 6366858 h 6915992"/>
              <a:gd name="connsiteX61" fmla="*/ 5775613 w 5847052"/>
              <a:gd name="connsiteY61" fmla="*/ 6617115 h 6915992"/>
              <a:gd name="connsiteX62" fmla="*/ 5785238 w 5847052"/>
              <a:gd name="connsiteY62" fmla="*/ 6713368 h 6915992"/>
              <a:gd name="connsiteX63" fmla="*/ 5804489 w 5847052"/>
              <a:gd name="connsiteY63" fmla="*/ 6790370 h 6915992"/>
              <a:gd name="connsiteX64" fmla="*/ 5823739 w 5847052"/>
              <a:gd name="connsiteY64" fmla="*/ 6915498 h 6915992"/>
              <a:gd name="connsiteX65" fmla="*/ 5833365 w 5847052"/>
              <a:gd name="connsiteY65" fmla="*/ 6832497 h 6915992"/>
              <a:gd name="connsiteX66" fmla="*/ 5621609 w 5847052"/>
              <a:gd name="connsiteY66" fmla="*/ 6793737 h 6915992"/>
              <a:gd name="connsiteX67" fmla="*/ 5544607 w 5847052"/>
              <a:gd name="connsiteY67" fmla="*/ 6793476 h 6915992"/>
              <a:gd name="connsiteX68" fmla="*/ 5265474 w 5847052"/>
              <a:gd name="connsiteY68" fmla="*/ 6783593 h 6915992"/>
              <a:gd name="connsiteX69" fmla="*/ 3407799 w 5847052"/>
              <a:gd name="connsiteY69" fmla="*/ 6783076 h 6915992"/>
              <a:gd name="connsiteX70" fmla="*/ 2349020 w 5847052"/>
              <a:gd name="connsiteY70" fmla="*/ 6782817 h 6915992"/>
              <a:gd name="connsiteX71" fmla="*/ 1232488 w 5847052"/>
              <a:gd name="connsiteY71" fmla="*/ 6782558 h 6915992"/>
              <a:gd name="connsiteX72" fmla="*/ 385465 w 5847052"/>
              <a:gd name="connsiteY72" fmla="*/ 6801031 h 6915992"/>
              <a:gd name="connsiteX73" fmla="*/ 192960 w 5847052"/>
              <a:gd name="connsiteY73" fmla="*/ 6777544 h 6915992"/>
              <a:gd name="connsiteX74" fmla="*/ 48581 w 5847052"/>
              <a:gd name="connsiteY74" fmla="*/ 6763307 h 6915992"/>
              <a:gd name="connsiteX75" fmla="*/ 38957 w 5847052"/>
              <a:gd name="connsiteY75" fmla="*/ 6189979 h 6915992"/>
              <a:gd name="connsiteX76" fmla="*/ 48581 w 5847052"/>
              <a:gd name="connsiteY76" fmla="*/ 5952972 h 6915992"/>
              <a:gd name="connsiteX77" fmla="*/ 19706 w 5847052"/>
              <a:gd name="connsiteY77" fmla="*/ 4635473 h 6915992"/>
              <a:gd name="connsiteX78" fmla="*/ 19706 w 5847052"/>
              <a:gd name="connsiteY78" fmla="*/ 2924122 h 6915992"/>
              <a:gd name="connsiteX79" fmla="*/ 10082 w 5847052"/>
              <a:gd name="connsiteY79" fmla="*/ 2285748 h 6915992"/>
              <a:gd name="connsiteX80" fmla="*/ 19707 w 5847052"/>
              <a:gd name="connsiteY80" fmla="*/ 1376829 h 6915992"/>
              <a:gd name="connsiteX81" fmla="*/ 29331 w 5847052"/>
              <a:gd name="connsiteY81" fmla="*/ 1116689 h 6915992"/>
              <a:gd name="connsiteX82" fmla="*/ 19706 w 5847052"/>
              <a:gd name="connsiteY82" fmla="*/ 876834 h 6915992"/>
              <a:gd name="connsiteX83" fmla="*/ 29330 w 5847052"/>
              <a:gd name="connsiteY83" fmla="*/ 591960 h 6915992"/>
              <a:gd name="connsiteX84" fmla="*/ 38956 w 5847052"/>
              <a:gd name="connsiteY84" fmla="*/ 135170 h 6915992"/>
              <a:gd name="connsiteX85" fmla="*/ 529844 w 5847052"/>
              <a:gd name="connsiteY85" fmla="*/ 106553 h 6915992"/>
              <a:gd name="connsiteX86" fmla="*/ 2349020 w 5847052"/>
              <a:gd name="connsiteY86" fmla="*/ 106294 h 6915992"/>
              <a:gd name="connsiteX87" fmla="*/ 4148943 w 5847052"/>
              <a:gd name="connsiteY87" fmla="*/ 116179 h 6915992"/>
              <a:gd name="connsiteX88" fmla="*/ 4601331 w 5847052"/>
              <a:gd name="connsiteY88" fmla="*/ 4559 h 6915992"/>
              <a:gd name="connsiteX89" fmla="*/ 4774586 w 5847052"/>
              <a:gd name="connsiteY89" fmla="*/ 23810 h 6915992"/>
              <a:gd name="connsiteX90" fmla="*/ 4851588 w 5847052"/>
              <a:gd name="connsiteY90" fmla="*/ 33435 h 6915992"/>
              <a:gd name="connsiteX91" fmla="*/ 5063344 w 5847052"/>
              <a:gd name="connsiteY91" fmla="*/ 33435 h 6915992"/>
              <a:gd name="connsiteX0" fmla="*/ 5063344 w 5847052"/>
              <a:gd name="connsiteY0" fmla="*/ 9999 h 6892556"/>
              <a:gd name="connsiteX1" fmla="*/ 5044093 w 5847052"/>
              <a:gd name="connsiteY1" fmla="*/ 87001 h 6892556"/>
              <a:gd name="connsiteX2" fmla="*/ 5063344 w 5847052"/>
              <a:gd name="connsiteY2" fmla="*/ 298757 h 6892556"/>
              <a:gd name="connsiteX3" fmla="*/ 5044093 w 5847052"/>
              <a:gd name="connsiteY3" fmla="*/ 472012 h 6892556"/>
              <a:gd name="connsiteX4" fmla="*/ 5015217 w 5847052"/>
              <a:gd name="connsiteY4" fmla="*/ 635641 h 6892556"/>
              <a:gd name="connsiteX5" fmla="*/ 5005592 w 5847052"/>
              <a:gd name="connsiteY5" fmla="*/ 674142 h 6892556"/>
              <a:gd name="connsiteX6" fmla="*/ 4986342 w 5847052"/>
              <a:gd name="connsiteY6" fmla="*/ 741519 h 6892556"/>
              <a:gd name="connsiteX7" fmla="*/ 4976716 w 5847052"/>
              <a:gd name="connsiteY7" fmla="*/ 857022 h 6892556"/>
              <a:gd name="connsiteX8" fmla="*/ 4967091 w 5847052"/>
              <a:gd name="connsiteY8" fmla="*/ 1107279 h 6892556"/>
              <a:gd name="connsiteX9" fmla="*/ 4957466 w 5847052"/>
              <a:gd name="connsiteY9" fmla="*/ 1203532 h 6892556"/>
              <a:gd name="connsiteX10" fmla="*/ 4967091 w 5847052"/>
              <a:gd name="connsiteY10" fmla="*/ 1492290 h 6892556"/>
              <a:gd name="connsiteX11" fmla="*/ 4995967 w 5847052"/>
              <a:gd name="connsiteY11" fmla="*/ 1607793 h 6892556"/>
              <a:gd name="connsiteX12" fmla="*/ 5034468 w 5847052"/>
              <a:gd name="connsiteY12" fmla="*/ 1636669 h 6892556"/>
              <a:gd name="connsiteX13" fmla="*/ 5053718 w 5847052"/>
              <a:gd name="connsiteY13" fmla="*/ 1665545 h 6892556"/>
              <a:gd name="connsiteX14" fmla="*/ 5072969 w 5847052"/>
              <a:gd name="connsiteY14" fmla="*/ 1781048 h 6892556"/>
              <a:gd name="connsiteX15" fmla="*/ 5092219 w 5847052"/>
              <a:gd name="connsiteY15" fmla="*/ 1877300 h 6892556"/>
              <a:gd name="connsiteX16" fmla="*/ 5121095 w 5847052"/>
              <a:gd name="connsiteY16" fmla="*/ 1915801 h 6892556"/>
              <a:gd name="connsiteX17" fmla="*/ 5149971 w 5847052"/>
              <a:gd name="connsiteY17" fmla="*/ 2166058 h 6892556"/>
              <a:gd name="connsiteX18" fmla="*/ 5178847 w 5847052"/>
              <a:gd name="connsiteY18" fmla="*/ 2194934 h 6892556"/>
              <a:gd name="connsiteX19" fmla="*/ 5226973 w 5847052"/>
              <a:gd name="connsiteY19" fmla="*/ 2252686 h 6892556"/>
              <a:gd name="connsiteX20" fmla="*/ 5246224 w 5847052"/>
              <a:gd name="connsiteY20" fmla="*/ 2387439 h 6892556"/>
              <a:gd name="connsiteX21" fmla="*/ 5265474 w 5847052"/>
              <a:gd name="connsiteY21" fmla="*/ 2743574 h 6892556"/>
              <a:gd name="connsiteX22" fmla="*/ 5284725 w 5847052"/>
              <a:gd name="connsiteY22" fmla="*/ 2820576 h 6892556"/>
              <a:gd name="connsiteX23" fmla="*/ 5294350 w 5847052"/>
              <a:gd name="connsiteY23" fmla="*/ 2859077 h 6892556"/>
              <a:gd name="connsiteX24" fmla="*/ 5313600 w 5847052"/>
              <a:gd name="connsiteY24" fmla="*/ 2907203 h 6892556"/>
              <a:gd name="connsiteX25" fmla="*/ 5342476 w 5847052"/>
              <a:gd name="connsiteY25" fmla="*/ 2926454 h 6892556"/>
              <a:gd name="connsiteX26" fmla="*/ 5361727 w 5847052"/>
              <a:gd name="connsiteY26" fmla="*/ 3061208 h 6892556"/>
              <a:gd name="connsiteX27" fmla="*/ 5390603 w 5847052"/>
              <a:gd name="connsiteY27" fmla="*/ 3118959 h 6892556"/>
              <a:gd name="connsiteX28" fmla="*/ 5400228 w 5847052"/>
              <a:gd name="connsiteY28" fmla="*/ 3186336 h 6892556"/>
              <a:gd name="connsiteX29" fmla="*/ 5409853 w 5847052"/>
              <a:gd name="connsiteY29" fmla="*/ 3215212 h 6892556"/>
              <a:gd name="connsiteX30" fmla="*/ 5419478 w 5847052"/>
              <a:gd name="connsiteY30" fmla="*/ 3272963 h 6892556"/>
              <a:gd name="connsiteX31" fmla="*/ 5438729 w 5847052"/>
              <a:gd name="connsiteY31" fmla="*/ 3330715 h 6892556"/>
              <a:gd name="connsiteX32" fmla="*/ 5448354 w 5847052"/>
              <a:gd name="connsiteY32" fmla="*/ 3359591 h 6892556"/>
              <a:gd name="connsiteX33" fmla="*/ 5477230 w 5847052"/>
              <a:gd name="connsiteY33" fmla="*/ 3475094 h 6892556"/>
              <a:gd name="connsiteX34" fmla="*/ 5496480 w 5847052"/>
              <a:gd name="connsiteY34" fmla="*/ 3638723 h 6892556"/>
              <a:gd name="connsiteX35" fmla="*/ 5457979 w 5847052"/>
              <a:gd name="connsiteY35" fmla="*/ 4014109 h 6892556"/>
              <a:gd name="connsiteX36" fmla="*/ 5477230 w 5847052"/>
              <a:gd name="connsiteY36" fmla="*/ 4071860 h 6892556"/>
              <a:gd name="connsiteX37" fmla="*/ 5486855 w 5847052"/>
              <a:gd name="connsiteY37" fmla="*/ 4110361 h 6892556"/>
              <a:gd name="connsiteX38" fmla="*/ 5506106 w 5847052"/>
              <a:gd name="connsiteY38" fmla="*/ 4168113 h 6892556"/>
              <a:gd name="connsiteX39" fmla="*/ 5496480 w 5847052"/>
              <a:gd name="connsiteY39" fmla="*/ 4341368 h 6892556"/>
              <a:gd name="connsiteX40" fmla="*/ 5477230 w 5847052"/>
              <a:gd name="connsiteY40" fmla="*/ 4437620 h 6892556"/>
              <a:gd name="connsiteX41" fmla="*/ 5486855 w 5847052"/>
              <a:gd name="connsiteY41" fmla="*/ 4495372 h 6892556"/>
              <a:gd name="connsiteX42" fmla="*/ 5525356 w 5847052"/>
              <a:gd name="connsiteY42" fmla="*/ 4514622 h 6892556"/>
              <a:gd name="connsiteX43" fmla="*/ 5515731 w 5847052"/>
              <a:gd name="connsiteY43" fmla="*/ 4572374 h 6892556"/>
              <a:gd name="connsiteX44" fmla="*/ 5486855 w 5847052"/>
              <a:gd name="connsiteY44" fmla="*/ 4668627 h 6892556"/>
              <a:gd name="connsiteX45" fmla="*/ 5457979 w 5847052"/>
              <a:gd name="connsiteY45" fmla="*/ 4822631 h 6892556"/>
              <a:gd name="connsiteX46" fmla="*/ 5448354 w 5847052"/>
              <a:gd name="connsiteY46" fmla="*/ 4870757 h 6892556"/>
              <a:gd name="connsiteX47" fmla="*/ 5457979 w 5847052"/>
              <a:gd name="connsiteY47" fmla="*/ 4957385 h 6892556"/>
              <a:gd name="connsiteX48" fmla="*/ 5477230 w 5847052"/>
              <a:gd name="connsiteY48" fmla="*/ 4986260 h 6892556"/>
              <a:gd name="connsiteX49" fmla="*/ 5496480 w 5847052"/>
              <a:gd name="connsiteY49" fmla="*/ 5082513 h 6892556"/>
              <a:gd name="connsiteX50" fmla="*/ 5506106 w 5847052"/>
              <a:gd name="connsiteY50" fmla="*/ 5207641 h 6892556"/>
              <a:gd name="connsiteX51" fmla="*/ 5525356 w 5847052"/>
              <a:gd name="connsiteY51" fmla="*/ 5265393 h 6892556"/>
              <a:gd name="connsiteX52" fmla="*/ 5544607 w 5847052"/>
              <a:gd name="connsiteY52" fmla="*/ 5342395 h 6892556"/>
              <a:gd name="connsiteX53" fmla="*/ 5563857 w 5847052"/>
              <a:gd name="connsiteY53" fmla="*/ 5486774 h 6892556"/>
              <a:gd name="connsiteX54" fmla="*/ 5573483 w 5847052"/>
              <a:gd name="connsiteY54" fmla="*/ 5534900 h 6892556"/>
              <a:gd name="connsiteX55" fmla="*/ 5611984 w 5847052"/>
              <a:gd name="connsiteY55" fmla="*/ 5544526 h 6892556"/>
              <a:gd name="connsiteX56" fmla="*/ 5650485 w 5847052"/>
              <a:gd name="connsiteY56" fmla="*/ 5658249 h 6892556"/>
              <a:gd name="connsiteX57" fmla="*/ 5660110 w 5847052"/>
              <a:gd name="connsiteY57" fmla="*/ 6237545 h 6892556"/>
              <a:gd name="connsiteX58" fmla="*/ 5717862 w 5847052"/>
              <a:gd name="connsiteY58" fmla="*/ 6285671 h 6892556"/>
              <a:gd name="connsiteX59" fmla="*/ 5746737 w 5847052"/>
              <a:gd name="connsiteY59" fmla="*/ 6314547 h 6892556"/>
              <a:gd name="connsiteX60" fmla="*/ 5756363 w 5847052"/>
              <a:gd name="connsiteY60" fmla="*/ 6343422 h 6892556"/>
              <a:gd name="connsiteX61" fmla="*/ 5775613 w 5847052"/>
              <a:gd name="connsiteY61" fmla="*/ 6593679 h 6892556"/>
              <a:gd name="connsiteX62" fmla="*/ 5785238 w 5847052"/>
              <a:gd name="connsiteY62" fmla="*/ 6689932 h 6892556"/>
              <a:gd name="connsiteX63" fmla="*/ 5804489 w 5847052"/>
              <a:gd name="connsiteY63" fmla="*/ 6766934 h 6892556"/>
              <a:gd name="connsiteX64" fmla="*/ 5823739 w 5847052"/>
              <a:gd name="connsiteY64" fmla="*/ 6892062 h 6892556"/>
              <a:gd name="connsiteX65" fmla="*/ 5833365 w 5847052"/>
              <a:gd name="connsiteY65" fmla="*/ 6809061 h 6892556"/>
              <a:gd name="connsiteX66" fmla="*/ 5621609 w 5847052"/>
              <a:gd name="connsiteY66" fmla="*/ 6770301 h 6892556"/>
              <a:gd name="connsiteX67" fmla="*/ 5544607 w 5847052"/>
              <a:gd name="connsiteY67" fmla="*/ 6770040 h 6892556"/>
              <a:gd name="connsiteX68" fmla="*/ 5265474 w 5847052"/>
              <a:gd name="connsiteY68" fmla="*/ 6760157 h 6892556"/>
              <a:gd name="connsiteX69" fmla="*/ 3407799 w 5847052"/>
              <a:gd name="connsiteY69" fmla="*/ 6759640 h 6892556"/>
              <a:gd name="connsiteX70" fmla="*/ 2349020 w 5847052"/>
              <a:gd name="connsiteY70" fmla="*/ 6759381 h 6892556"/>
              <a:gd name="connsiteX71" fmla="*/ 1232488 w 5847052"/>
              <a:gd name="connsiteY71" fmla="*/ 6759122 h 6892556"/>
              <a:gd name="connsiteX72" fmla="*/ 385465 w 5847052"/>
              <a:gd name="connsiteY72" fmla="*/ 6777595 h 6892556"/>
              <a:gd name="connsiteX73" fmla="*/ 192960 w 5847052"/>
              <a:gd name="connsiteY73" fmla="*/ 6754108 h 6892556"/>
              <a:gd name="connsiteX74" fmla="*/ 48581 w 5847052"/>
              <a:gd name="connsiteY74" fmla="*/ 6739871 h 6892556"/>
              <a:gd name="connsiteX75" fmla="*/ 38957 w 5847052"/>
              <a:gd name="connsiteY75" fmla="*/ 6166543 h 6892556"/>
              <a:gd name="connsiteX76" fmla="*/ 48581 w 5847052"/>
              <a:gd name="connsiteY76" fmla="*/ 5929536 h 6892556"/>
              <a:gd name="connsiteX77" fmla="*/ 19706 w 5847052"/>
              <a:gd name="connsiteY77" fmla="*/ 4612037 h 6892556"/>
              <a:gd name="connsiteX78" fmla="*/ 19706 w 5847052"/>
              <a:gd name="connsiteY78" fmla="*/ 2900686 h 6892556"/>
              <a:gd name="connsiteX79" fmla="*/ 10082 w 5847052"/>
              <a:gd name="connsiteY79" fmla="*/ 2262312 h 6892556"/>
              <a:gd name="connsiteX80" fmla="*/ 19707 w 5847052"/>
              <a:gd name="connsiteY80" fmla="*/ 1353393 h 6892556"/>
              <a:gd name="connsiteX81" fmla="*/ 29331 w 5847052"/>
              <a:gd name="connsiteY81" fmla="*/ 1093253 h 6892556"/>
              <a:gd name="connsiteX82" fmla="*/ 19706 w 5847052"/>
              <a:gd name="connsiteY82" fmla="*/ 853398 h 6892556"/>
              <a:gd name="connsiteX83" fmla="*/ 29330 w 5847052"/>
              <a:gd name="connsiteY83" fmla="*/ 568524 h 6892556"/>
              <a:gd name="connsiteX84" fmla="*/ 38956 w 5847052"/>
              <a:gd name="connsiteY84" fmla="*/ 111734 h 6892556"/>
              <a:gd name="connsiteX85" fmla="*/ 529844 w 5847052"/>
              <a:gd name="connsiteY85" fmla="*/ 83117 h 6892556"/>
              <a:gd name="connsiteX86" fmla="*/ 2349020 w 5847052"/>
              <a:gd name="connsiteY86" fmla="*/ 82858 h 6892556"/>
              <a:gd name="connsiteX87" fmla="*/ 4148943 w 5847052"/>
              <a:gd name="connsiteY87" fmla="*/ 92743 h 6892556"/>
              <a:gd name="connsiteX88" fmla="*/ 4610957 w 5847052"/>
              <a:gd name="connsiteY88" fmla="*/ 93520 h 6892556"/>
              <a:gd name="connsiteX89" fmla="*/ 4774586 w 5847052"/>
              <a:gd name="connsiteY89" fmla="*/ 374 h 6892556"/>
              <a:gd name="connsiteX90" fmla="*/ 4851588 w 5847052"/>
              <a:gd name="connsiteY90" fmla="*/ 9999 h 6892556"/>
              <a:gd name="connsiteX91" fmla="*/ 5063344 w 5847052"/>
              <a:gd name="connsiteY91" fmla="*/ 9999 h 6892556"/>
              <a:gd name="connsiteX0" fmla="*/ 5063344 w 5847052"/>
              <a:gd name="connsiteY0" fmla="*/ 9999 h 6892556"/>
              <a:gd name="connsiteX1" fmla="*/ 5044093 w 5847052"/>
              <a:gd name="connsiteY1" fmla="*/ 87001 h 6892556"/>
              <a:gd name="connsiteX2" fmla="*/ 5063344 w 5847052"/>
              <a:gd name="connsiteY2" fmla="*/ 298757 h 6892556"/>
              <a:gd name="connsiteX3" fmla="*/ 5044093 w 5847052"/>
              <a:gd name="connsiteY3" fmla="*/ 472012 h 6892556"/>
              <a:gd name="connsiteX4" fmla="*/ 5015217 w 5847052"/>
              <a:gd name="connsiteY4" fmla="*/ 635641 h 6892556"/>
              <a:gd name="connsiteX5" fmla="*/ 5005592 w 5847052"/>
              <a:gd name="connsiteY5" fmla="*/ 674142 h 6892556"/>
              <a:gd name="connsiteX6" fmla="*/ 4986342 w 5847052"/>
              <a:gd name="connsiteY6" fmla="*/ 741519 h 6892556"/>
              <a:gd name="connsiteX7" fmla="*/ 4976716 w 5847052"/>
              <a:gd name="connsiteY7" fmla="*/ 857022 h 6892556"/>
              <a:gd name="connsiteX8" fmla="*/ 4967091 w 5847052"/>
              <a:gd name="connsiteY8" fmla="*/ 1107279 h 6892556"/>
              <a:gd name="connsiteX9" fmla="*/ 4957466 w 5847052"/>
              <a:gd name="connsiteY9" fmla="*/ 1203532 h 6892556"/>
              <a:gd name="connsiteX10" fmla="*/ 4967091 w 5847052"/>
              <a:gd name="connsiteY10" fmla="*/ 1492290 h 6892556"/>
              <a:gd name="connsiteX11" fmla="*/ 4995967 w 5847052"/>
              <a:gd name="connsiteY11" fmla="*/ 1607793 h 6892556"/>
              <a:gd name="connsiteX12" fmla="*/ 5034468 w 5847052"/>
              <a:gd name="connsiteY12" fmla="*/ 1636669 h 6892556"/>
              <a:gd name="connsiteX13" fmla="*/ 5053718 w 5847052"/>
              <a:gd name="connsiteY13" fmla="*/ 1665545 h 6892556"/>
              <a:gd name="connsiteX14" fmla="*/ 5072969 w 5847052"/>
              <a:gd name="connsiteY14" fmla="*/ 1781048 h 6892556"/>
              <a:gd name="connsiteX15" fmla="*/ 5092219 w 5847052"/>
              <a:gd name="connsiteY15" fmla="*/ 1877300 h 6892556"/>
              <a:gd name="connsiteX16" fmla="*/ 5121095 w 5847052"/>
              <a:gd name="connsiteY16" fmla="*/ 1915801 h 6892556"/>
              <a:gd name="connsiteX17" fmla="*/ 5149971 w 5847052"/>
              <a:gd name="connsiteY17" fmla="*/ 2166058 h 6892556"/>
              <a:gd name="connsiteX18" fmla="*/ 5178847 w 5847052"/>
              <a:gd name="connsiteY18" fmla="*/ 2194934 h 6892556"/>
              <a:gd name="connsiteX19" fmla="*/ 5226973 w 5847052"/>
              <a:gd name="connsiteY19" fmla="*/ 2252686 h 6892556"/>
              <a:gd name="connsiteX20" fmla="*/ 5246224 w 5847052"/>
              <a:gd name="connsiteY20" fmla="*/ 2387439 h 6892556"/>
              <a:gd name="connsiteX21" fmla="*/ 5265474 w 5847052"/>
              <a:gd name="connsiteY21" fmla="*/ 2743574 h 6892556"/>
              <a:gd name="connsiteX22" fmla="*/ 5284725 w 5847052"/>
              <a:gd name="connsiteY22" fmla="*/ 2820576 h 6892556"/>
              <a:gd name="connsiteX23" fmla="*/ 5294350 w 5847052"/>
              <a:gd name="connsiteY23" fmla="*/ 2859077 h 6892556"/>
              <a:gd name="connsiteX24" fmla="*/ 5313600 w 5847052"/>
              <a:gd name="connsiteY24" fmla="*/ 2907203 h 6892556"/>
              <a:gd name="connsiteX25" fmla="*/ 5342476 w 5847052"/>
              <a:gd name="connsiteY25" fmla="*/ 2926454 h 6892556"/>
              <a:gd name="connsiteX26" fmla="*/ 5361727 w 5847052"/>
              <a:gd name="connsiteY26" fmla="*/ 3061208 h 6892556"/>
              <a:gd name="connsiteX27" fmla="*/ 5390603 w 5847052"/>
              <a:gd name="connsiteY27" fmla="*/ 3118959 h 6892556"/>
              <a:gd name="connsiteX28" fmla="*/ 5400228 w 5847052"/>
              <a:gd name="connsiteY28" fmla="*/ 3186336 h 6892556"/>
              <a:gd name="connsiteX29" fmla="*/ 5409853 w 5847052"/>
              <a:gd name="connsiteY29" fmla="*/ 3215212 h 6892556"/>
              <a:gd name="connsiteX30" fmla="*/ 5419478 w 5847052"/>
              <a:gd name="connsiteY30" fmla="*/ 3272963 h 6892556"/>
              <a:gd name="connsiteX31" fmla="*/ 5438729 w 5847052"/>
              <a:gd name="connsiteY31" fmla="*/ 3330715 h 6892556"/>
              <a:gd name="connsiteX32" fmla="*/ 5448354 w 5847052"/>
              <a:gd name="connsiteY32" fmla="*/ 3359591 h 6892556"/>
              <a:gd name="connsiteX33" fmla="*/ 5477230 w 5847052"/>
              <a:gd name="connsiteY33" fmla="*/ 3475094 h 6892556"/>
              <a:gd name="connsiteX34" fmla="*/ 5496480 w 5847052"/>
              <a:gd name="connsiteY34" fmla="*/ 3638723 h 6892556"/>
              <a:gd name="connsiteX35" fmla="*/ 5457979 w 5847052"/>
              <a:gd name="connsiteY35" fmla="*/ 4014109 h 6892556"/>
              <a:gd name="connsiteX36" fmla="*/ 5477230 w 5847052"/>
              <a:gd name="connsiteY36" fmla="*/ 4071860 h 6892556"/>
              <a:gd name="connsiteX37" fmla="*/ 5486855 w 5847052"/>
              <a:gd name="connsiteY37" fmla="*/ 4110361 h 6892556"/>
              <a:gd name="connsiteX38" fmla="*/ 5506106 w 5847052"/>
              <a:gd name="connsiteY38" fmla="*/ 4168113 h 6892556"/>
              <a:gd name="connsiteX39" fmla="*/ 5496480 w 5847052"/>
              <a:gd name="connsiteY39" fmla="*/ 4341368 h 6892556"/>
              <a:gd name="connsiteX40" fmla="*/ 5477230 w 5847052"/>
              <a:gd name="connsiteY40" fmla="*/ 4437620 h 6892556"/>
              <a:gd name="connsiteX41" fmla="*/ 5486855 w 5847052"/>
              <a:gd name="connsiteY41" fmla="*/ 4495372 h 6892556"/>
              <a:gd name="connsiteX42" fmla="*/ 5525356 w 5847052"/>
              <a:gd name="connsiteY42" fmla="*/ 4514622 h 6892556"/>
              <a:gd name="connsiteX43" fmla="*/ 5515731 w 5847052"/>
              <a:gd name="connsiteY43" fmla="*/ 4572374 h 6892556"/>
              <a:gd name="connsiteX44" fmla="*/ 5486855 w 5847052"/>
              <a:gd name="connsiteY44" fmla="*/ 4668627 h 6892556"/>
              <a:gd name="connsiteX45" fmla="*/ 5457979 w 5847052"/>
              <a:gd name="connsiteY45" fmla="*/ 4822631 h 6892556"/>
              <a:gd name="connsiteX46" fmla="*/ 5448354 w 5847052"/>
              <a:gd name="connsiteY46" fmla="*/ 4870757 h 6892556"/>
              <a:gd name="connsiteX47" fmla="*/ 5457979 w 5847052"/>
              <a:gd name="connsiteY47" fmla="*/ 4957385 h 6892556"/>
              <a:gd name="connsiteX48" fmla="*/ 5477230 w 5847052"/>
              <a:gd name="connsiteY48" fmla="*/ 4986260 h 6892556"/>
              <a:gd name="connsiteX49" fmla="*/ 5496480 w 5847052"/>
              <a:gd name="connsiteY49" fmla="*/ 5082513 h 6892556"/>
              <a:gd name="connsiteX50" fmla="*/ 5506106 w 5847052"/>
              <a:gd name="connsiteY50" fmla="*/ 5207641 h 6892556"/>
              <a:gd name="connsiteX51" fmla="*/ 5525356 w 5847052"/>
              <a:gd name="connsiteY51" fmla="*/ 5265393 h 6892556"/>
              <a:gd name="connsiteX52" fmla="*/ 5544607 w 5847052"/>
              <a:gd name="connsiteY52" fmla="*/ 5342395 h 6892556"/>
              <a:gd name="connsiteX53" fmla="*/ 5563857 w 5847052"/>
              <a:gd name="connsiteY53" fmla="*/ 5486774 h 6892556"/>
              <a:gd name="connsiteX54" fmla="*/ 5573483 w 5847052"/>
              <a:gd name="connsiteY54" fmla="*/ 5534900 h 6892556"/>
              <a:gd name="connsiteX55" fmla="*/ 5611984 w 5847052"/>
              <a:gd name="connsiteY55" fmla="*/ 5544526 h 6892556"/>
              <a:gd name="connsiteX56" fmla="*/ 5650485 w 5847052"/>
              <a:gd name="connsiteY56" fmla="*/ 5658249 h 6892556"/>
              <a:gd name="connsiteX57" fmla="*/ 5660110 w 5847052"/>
              <a:gd name="connsiteY57" fmla="*/ 6237545 h 6892556"/>
              <a:gd name="connsiteX58" fmla="*/ 5717862 w 5847052"/>
              <a:gd name="connsiteY58" fmla="*/ 6285671 h 6892556"/>
              <a:gd name="connsiteX59" fmla="*/ 5746737 w 5847052"/>
              <a:gd name="connsiteY59" fmla="*/ 6314547 h 6892556"/>
              <a:gd name="connsiteX60" fmla="*/ 5756363 w 5847052"/>
              <a:gd name="connsiteY60" fmla="*/ 6343422 h 6892556"/>
              <a:gd name="connsiteX61" fmla="*/ 5775613 w 5847052"/>
              <a:gd name="connsiteY61" fmla="*/ 6593679 h 6892556"/>
              <a:gd name="connsiteX62" fmla="*/ 5785238 w 5847052"/>
              <a:gd name="connsiteY62" fmla="*/ 6689932 h 6892556"/>
              <a:gd name="connsiteX63" fmla="*/ 5804489 w 5847052"/>
              <a:gd name="connsiteY63" fmla="*/ 6766934 h 6892556"/>
              <a:gd name="connsiteX64" fmla="*/ 5823739 w 5847052"/>
              <a:gd name="connsiteY64" fmla="*/ 6892062 h 6892556"/>
              <a:gd name="connsiteX65" fmla="*/ 5833365 w 5847052"/>
              <a:gd name="connsiteY65" fmla="*/ 6809061 h 6892556"/>
              <a:gd name="connsiteX66" fmla="*/ 5621609 w 5847052"/>
              <a:gd name="connsiteY66" fmla="*/ 6770301 h 6892556"/>
              <a:gd name="connsiteX67" fmla="*/ 5544607 w 5847052"/>
              <a:gd name="connsiteY67" fmla="*/ 6770040 h 6892556"/>
              <a:gd name="connsiteX68" fmla="*/ 5265474 w 5847052"/>
              <a:gd name="connsiteY68" fmla="*/ 6760157 h 6892556"/>
              <a:gd name="connsiteX69" fmla="*/ 3407799 w 5847052"/>
              <a:gd name="connsiteY69" fmla="*/ 6759640 h 6892556"/>
              <a:gd name="connsiteX70" fmla="*/ 2349020 w 5847052"/>
              <a:gd name="connsiteY70" fmla="*/ 6759381 h 6892556"/>
              <a:gd name="connsiteX71" fmla="*/ 1232488 w 5847052"/>
              <a:gd name="connsiteY71" fmla="*/ 6759122 h 6892556"/>
              <a:gd name="connsiteX72" fmla="*/ 385465 w 5847052"/>
              <a:gd name="connsiteY72" fmla="*/ 6777595 h 6892556"/>
              <a:gd name="connsiteX73" fmla="*/ 192960 w 5847052"/>
              <a:gd name="connsiteY73" fmla="*/ 6754108 h 6892556"/>
              <a:gd name="connsiteX74" fmla="*/ 48581 w 5847052"/>
              <a:gd name="connsiteY74" fmla="*/ 6739871 h 6892556"/>
              <a:gd name="connsiteX75" fmla="*/ 38957 w 5847052"/>
              <a:gd name="connsiteY75" fmla="*/ 6166543 h 6892556"/>
              <a:gd name="connsiteX76" fmla="*/ 48581 w 5847052"/>
              <a:gd name="connsiteY76" fmla="*/ 5929536 h 6892556"/>
              <a:gd name="connsiteX77" fmla="*/ 19706 w 5847052"/>
              <a:gd name="connsiteY77" fmla="*/ 4612037 h 6892556"/>
              <a:gd name="connsiteX78" fmla="*/ 19706 w 5847052"/>
              <a:gd name="connsiteY78" fmla="*/ 2900686 h 6892556"/>
              <a:gd name="connsiteX79" fmla="*/ 10082 w 5847052"/>
              <a:gd name="connsiteY79" fmla="*/ 2262312 h 6892556"/>
              <a:gd name="connsiteX80" fmla="*/ 19707 w 5847052"/>
              <a:gd name="connsiteY80" fmla="*/ 1353393 h 6892556"/>
              <a:gd name="connsiteX81" fmla="*/ 29331 w 5847052"/>
              <a:gd name="connsiteY81" fmla="*/ 1093253 h 6892556"/>
              <a:gd name="connsiteX82" fmla="*/ 19706 w 5847052"/>
              <a:gd name="connsiteY82" fmla="*/ 853398 h 6892556"/>
              <a:gd name="connsiteX83" fmla="*/ 29330 w 5847052"/>
              <a:gd name="connsiteY83" fmla="*/ 568524 h 6892556"/>
              <a:gd name="connsiteX84" fmla="*/ 38956 w 5847052"/>
              <a:gd name="connsiteY84" fmla="*/ 111734 h 6892556"/>
              <a:gd name="connsiteX85" fmla="*/ 529844 w 5847052"/>
              <a:gd name="connsiteY85" fmla="*/ 83117 h 6892556"/>
              <a:gd name="connsiteX86" fmla="*/ 2349020 w 5847052"/>
              <a:gd name="connsiteY86" fmla="*/ 82858 h 6892556"/>
              <a:gd name="connsiteX87" fmla="*/ 4148943 w 5847052"/>
              <a:gd name="connsiteY87" fmla="*/ 92743 h 6892556"/>
              <a:gd name="connsiteX88" fmla="*/ 4610957 w 5847052"/>
              <a:gd name="connsiteY88" fmla="*/ 93520 h 6892556"/>
              <a:gd name="connsiteX89" fmla="*/ 4774586 w 5847052"/>
              <a:gd name="connsiteY89" fmla="*/ 374 h 6892556"/>
              <a:gd name="connsiteX90" fmla="*/ 4880464 w 5847052"/>
              <a:gd name="connsiteY90" fmla="*/ 84930 h 6892556"/>
              <a:gd name="connsiteX91" fmla="*/ 5063344 w 5847052"/>
              <a:gd name="connsiteY91" fmla="*/ 9999 h 6892556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10957 w 5847052"/>
              <a:gd name="connsiteY88" fmla="*/ 83523 h 6882559"/>
              <a:gd name="connsiteX89" fmla="*/ 4774586 w 5847052"/>
              <a:gd name="connsiteY89" fmla="*/ 93406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10957 w 5847052"/>
              <a:gd name="connsiteY88" fmla="*/ 83523 h 6882559"/>
              <a:gd name="connsiteX89" fmla="*/ 4784211 w 5847052"/>
              <a:gd name="connsiteY89" fmla="*/ 55940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5063344 w 5847052"/>
              <a:gd name="connsiteY0" fmla="*/ 2 h 6882559"/>
              <a:gd name="connsiteX1" fmla="*/ 5044093 w 5847052"/>
              <a:gd name="connsiteY1" fmla="*/ 77004 h 6882559"/>
              <a:gd name="connsiteX2" fmla="*/ 5063344 w 5847052"/>
              <a:gd name="connsiteY2" fmla="*/ 288760 h 6882559"/>
              <a:gd name="connsiteX3" fmla="*/ 5044093 w 5847052"/>
              <a:gd name="connsiteY3" fmla="*/ 462015 h 6882559"/>
              <a:gd name="connsiteX4" fmla="*/ 5015217 w 5847052"/>
              <a:gd name="connsiteY4" fmla="*/ 625644 h 6882559"/>
              <a:gd name="connsiteX5" fmla="*/ 5005592 w 5847052"/>
              <a:gd name="connsiteY5" fmla="*/ 664145 h 6882559"/>
              <a:gd name="connsiteX6" fmla="*/ 4986342 w 5847052"/>
              <a:gd name="connsiteY6" fmla="*/ 731522 h 6882559"/>
              <a:gd name="connsiteX7" fmla="*/ 4976716 w 5847052"/>
              <a:gd name="connsiteY7" fmla="*/ 847025 h 6882559"/>
              <a:gd name="connsiteX8" fmla="*/ 4967091 w 5847052"/>
              <a:gd name="connsiteY8" fmla="*/ 1097282 h 6882559"/>
              <a:gd name="connsiteX9" fmla="*/ 4957466 w 5847052"/>
              <a:gd name="connsiteY9" fmla="*/ 1193535 h 6882559"/>
              <a:gd name="connsiteX10" fmla="*/ 4967091 w 5847052"/>
              <a:gd name="connsiteY10" fmla="*/ 1482293 h 6882559"/>
              <a:gd name="connsiteX11" fmla="*/ 4995967 w 5847052"/>
              <a:gd name="connsiteY11" fmla="*/ 1597796 h 6882559"/>
              <a:gd name="connsiteX12" fmla="*/ 5034468 w 5847052"/>
              <a:gd name="connsiteY12" fmla="*/ 1626672 h 6882559"/>
              <a:gd name="connsiteX13" fmla="*/ 5053718 w 5847052"/>
              <a:gd name="connsiteY13" fmla="*/ 1655548 h 6882559"/>
              <a:gd name="connsiteX14" fmla="*/ 5072969 w 5847052"/>
              <a:gd name="connsiteY14" fmla="*/ 1771051 h 6882559"/>
              <a:gd name="connsiteX15" fmla="*/ 5092219 w 5847052"/>
              <a:gd name="connsiteY15" fmla="*/ 1867303 h 6882559"/>
              <a:gd name="connsiteX16" fmla="*/ 5121095 w 5847052"/>
              <a:gd name="connsiteY16" fmla="*/ 1905804 h 6882559"/>
              <a:gd name="connsiteX17" fmla="*/ 5149971 w 5847052"/>
              <a:gd name="connsiteY17" fmla="*/ 2156061 h 6882559"/>
              <a:gd name="connsiteX18" fmla="*/ 5178847 w 5847052"/>
              <a:gd name="connsiteY18" fmla="*/ 2184937 h 6882559"/>
              <a:gd name="connsiteX19" fmla="*/ 5226973 w 5847052"/>
              <a:gd name="connsiteY19" fmla="*/ 2242689 h 6882559"/>
              <a:gd name="connsiteX20" fmla="*/ 5246224 w 5847052"/>
              <a:gd name="connsiteY20" fmla="*/ 2377442 h 6882559"/>
              <a:gd name="connsiteX21" fmla="*/ 5265474 w 5847052"/>
              <a:gd name="connsiteY21" fmla="*/ 2733577 h 6882559"/>
              <a:gd name="connsiteX22" fmla="*/ 5284725 w 5847052"/>
              <a:gd name="connsiteY22" fmla="*/ 2810579 h 6882559"/>
              <a:gd name="connsiteX23" fmla="*/ 5294350 w 5847052"/>
              <a:gd name="connsiteY23" fmla="*/ 2849080 h 6882559"/>
              <a:gd name="connsiteX24" fmla="*/ 5313600 w 5847052"/>
              <a:gd name="connsiteY24" fmla="*/ 2897206 h 6882559"/>
              <a:gd name="connsiteX25" fmla="*/ 5342476 w 5847052"/>
              <a:gd name="connsiteY25" fmla="*/ 2916457 h 6882559"/>
              <a:gd name="connsiteX26" fmla="*/ 5361727 w 5847052"/>
              <a:gd name="connsiteY26" fmla="*/ 3051211 h 6882559"/>
              <a:gd name="connsiteX27" fmla="*/ 5390603 w 5847052"/>
              <a:gd name="connsiteY27" fmla="*/ 3108962 h 6882559"/>
              <a:gd name="connsiteX28" fmla="*/ 5400228 w 5847052"/>
              <a:gd name="connsiteY28" fmla="*/ 3176339 h 6882559"/>
              <a:gd name="connsiteX29" fmla="*/ 5409853 w 5847052"/>
              <a:gd name="connsiteY29" fmla="*/ 3205215 h 6882559"/>
              <a:gd name="connsiteX30" fmla="*/ 5419478 w 5847052"/>
              <a:gd name="connsiteY30" fmla="*/ 3262966 h 6882559"/>
              <a:gd name="connsiteX31" fmla="*/ 5438729 w 5847052"/>
              <a:gd name="connsiteY31" fmla="*/ 3320718 h 6882559"/>
              <a:gd name="connsiteX32" fmla="*/ 5448354 w 5847052"/>
              <a:gd name="connsiteY32" fmla="*/ 3349594 h 6882559"/>
              <a:gd name="connsiteX33" fmla="*/ 5477230 w 5847052"/>
              <a:gd name="connsiteY33" fmla="*/ 3465097 h 6882559"/>
              <a:gd name="connsiteX34" fmla="*/ 5496480 w 5847052"/>
              <a:gd name="connsiteY34" fmla="*/ 3628726 h 6882559"/>
              <a:gd name="connsiteX35" fmla="*/ 5457979 w 5847052"/>
              <a:gd name="connsiteY35" fmla="*/ 4004112 h 6882559"/>
              <a:gd name="connsiteX36" fmla="*/ 5477230 w 5847052"/>
              <a:gd name="connsiteY36" fmla="*/ 4061863 h 6882559"/>
              <a:gd name="connsiteX37" fmla="*/ 5486855 w 5847052"/>
              <a:gd name="connsiteY37" fmla="*/ 4100364 h 6882559"/>
              <a:gd name="connsiteX38" fmla="*/ 5506106 w 5847052"/>
              <a:gd name="connsiteY38" fmla="*/ 4158116 h 6882559"/>
              <a:gd name="connsiteX39" fmla="*/ 5496480 w 5847052"/>
              <a:gd name="connsiteY39" fmla="*/ 4331371 h 6882559"/>
              <a:gd name="connsiteX40" fmla="*/ 5477230 w 5847052"/>
              <a:gd name="connsiteY40" fmla="*/ 4427623 h 6882559"/>
              <a:gd name="connsiteX41" fmla="*/ 5486855 w 5847052"/>
              <a:gd name="connsiteY41" fmla="*/ 4485375 h 6882559"/>
              <a:gd name="connsiteX42" fmla="*/ 5525356 w 5847052"/>
              <a:gd name="connsiteY42" fmla="*/ 4504625 h 6882559"/>
              <a:gd name="connsiteX43" fmla="*/ 5515731 w 5847052"/>
              <a:gd name="connsiteY43" fmla="*/ 4562377 h 6882559"/>
              <a:gd name="connsiteX44" fmla="*/ 5486855 w 5847052"/>
              <a:gd name="connsiteY44" fmla="*/ 4658630 h 6882559"/>
              <a:gd name="connsiteX45" fmla="*/ 5457979 w 5847052"/>
              <a:gd name="connsiteY45" fmla="*/ 4812634 h 6882559"/>
              <a:gd name="connsiteX46" fmla="*/ 5448354 w 5847052"/>
              <a:gd name="connsiteY46" fmla="*/ 4860760 h 6882559"/>
              <a:gd name="connsiteX47" fmla="*/ 5457979 w 5847052"/>
              <a:gd name="connsiteY47" fmla="*/ 4947388 h 6882559"/>
              <a:gd name="connsiteX48" fmla="*/ 5477230 w 5847052"/>
              <a:gd name="connsiteY48" fmla="*/ 4976263 h 6882559"/>
              <a:gd name="connsiteX49" fmla="*/ 5496480 w 5847052"/>
              <a:gd name="connsiteY49" fmla="*/ 5072516 h 6882559"/>
              <a:gd name="connsiteX50" fmla="*/ 5506106 w 5847052"/>
              <a:gd name="connsiteY50" fmla="*/ 5197644 h 6882559"/>
              <a:gd name="connsiteX51" fmla="*/ 5525356 w 5847052"/>
              <a:gd name="connsiteY51" fmla="*/ 5255396 h 6882559"/>
              <a:gd name="connsiteX52" fmla="*/ 5544607 w 5847052"/>
              <a:gd name="connsiteY52" fmla="*/ 5332398 h 6882559"/>
              <a:gd name="connsiteX53" fmla="*/ 5563857 w 5847052"/>
              <a:gd name="connsiteY53" fmla="*/ 5476777 h 6882559"/>
              <a:gd name="connsiteX54" fmla="*/ 5573483 w 5847052"/>
              <a:gd name="connsiteY54" fmla="*/ 5524903 h 6882559"/>
              <a:gd name="connsiteX55" fmla="*/ 5611984 w 5847052"/>
              <a:gd name="connsiteY55" fmla="*/ 5534529 h 6882559"/>
              <a:gd name="connsiteX56" fmla="*/ 5650485 w 5847052"/>
              <a:gd name="connsiteY56" fmla="*/ 5648252 h 6882559"/>
              <a:gd name="connsiteX57" fmla="*/ 5660110 w 5847052"/>
              <a:gd name="connsiteY57" fmla="*/ 6227548 h 6882559"/>
              <a:gd name="connsiteX58" fmla="*/ 5717862 w 5847052"/>
              <a:gd name="connsiteY58" fmla="*/ 6275674 h 6882559"/>
              <a:gd name="connsiteX59" fmla="*/ 5746737 w 5847052"/>
              <a:gd name="connsiteY59" fmla="*/ 6304550 h 6882559"/>
              <a:gd name="connsiteX60" fmla="*/ 5756363 w 5847052"/>
              <a:gd name="connsiteY60" fmla="*/ 6333425 h 6882559"/>
              <a:gd name="connsiteX61" fmla="*/ 5775613 w 5847052"/>
              <a:gd name="connsiteY61" fmla="*/ 6583682 h 6882559"/>
              <a:gd name="connsiteX62" fmla="*/ 5785238 w 5847052"/>
              <a:gd name="connsiteY62" fmla="*/ 6679935 h 6882559"/>
              <a:gd name="connsiteX63" fmla="*/ 5804489 w 5847052"/>
              <a:gd name="connsiteY63" fmla="*/ 6756937 h 6882559"/>
              <a:gd name="connsiteX64" fmla="*/ 5823739 w 5847052"/>
              <a:gd name="connsiteY64" fmla="*/ 6882065 h 6882559"/>
              <a:gd name="connsiteX65" fmla="*/ 5833365 w 5847052"/>
              <a:gd name="connsiteY65" fmla="*/ 6799064 h 6882559"/>
              <a:gd name="connsiteX66" fmla="*/ 5621609 w 5847052"/>
              <a:gd name="connsiteY66" fmla="*/ 6760304 h 6882559"/>
              <a:gd name="connsiteX67" fmla="*/ 5544607 w 5847052"/>
              <a:gd name="connsiteY67" fmla="*/ 6760043 h 6882559"/>
              <a:gd name="connsiteX68" fmla="*/ 5265474 w 5847052"/>
              <a:gd name="connsiteY68" fmla="*/ 6750160 h 6882559"/>
              <a:gd name="connsiteX69" fmla="*/ 3407799 w 5847052"/>
              <a:gd name="connsiteY69" fmla="*/ 6749643 h 6882559"/>
              <a:gd name="connsiteX70" fmla="*/ 2349020 w 5847052"/>
              <a:gd name="connsiteY70" fmla="*/ 6749384 h 6882559"/>
              <a:gd name="connsiteX71" fmla="*/ 1232488 w 5847052"/>
              <a:gd name="connsiteY71" fmla="*/ 6749125 h 6882559"/>
              <a:gd name="connsiteX72" fmla="*/ 385465 w 5847052"/>
              <a:gd name="connsiteY72" fmla="*/ 6767598 h 6882559"/>
              <a:gd name="connsiteX73" fmla="*/ 192960 w 5847052"/>
              <a:gd name="connsiteY73" fmla="*/ 6744111 h 6882559"/>
              <a:gd name="connsiteX74" fmla="*/ 48581 w 5847052"/>
              <a:gd name="connsiteY74" fmla="*/ 6729874 h 6882559"/>
              <a:gd name="connsiteX75" fmla="*/ 38957 w 5847052"/>
              <a:gd name="connsiteY75" fmla="*/ 6156546 h 6882559"/>
              <a:gd name="connsiteX76" fmla="*/ 48581 w 5847052"/>
              <a:gd name="connsiteY76" fmla="*/ 5919539 h 6882559"/>
              <a:gd name="connsiteX77" fmla="*/ 19706 w 5847052"/>
              <a:gd name="connsiteY77" fmla="*/ 4602040 h 6882559"/>
              <a:gd name="connsiteX78" fmla="*/ 19706 w 5847052"/>
              <a:gd name="connsiteY78" fmla="*/ 2890689 h 6882559"/>
              <a:gd name="connsiteX79" fmla="*/ 10082 w 5847052"/>
              <a:gd name="connsiteY79" fmla="*/ 2252315 h 6882559"/>
              <a:gd name="connsiteX80" fmla="*/ 19707 w 5847052"/>
              <a:gd name="connsiteY80" fmla="*/ 1343396 h 6882559"/>
              <a:gd name="connsiteX81" fmla="*/ 29331 w 5847052"/>
              <a:gd name="connsiteY81" fmla="*/ 1083256 h 6882559"/>
              <a:gd name="connsiteX82" fmla="*/ 19706 w 5847052"/>
              <a:gd name="connsiteY82" fmla="*/ 843401 h 6882559"/>
              <a:gd name="connsiteX83" fmla="*/ 29330 w 5847052"/>
              <a:gd name="connsiteY83" fmla="*/ 558527 h 6882559"/>
              <a:gd name="connsiteX84" fmla="*/ 38956 w 5847052"/>
              <a:gd name="connsiteY84" fmla="*/ 101737 h 6882559"/>
              <a:gd name="connsiteX85" fmla="*/ 529844 w 5847052"/>
              <a:gd name="connsiteY85" fmla="*/ 73120 h 6882559"/>
              <a:gd name="connsiteX86" fmla="*/ 2349020 w 5847052"/>
              <a:gd name="connsiteY86" fmla="*/ 72861 h 6882559"/>
              <a:gd name="connsiteX87" fmla="*/ 4148943 w 5847052"/>
              <a:gd name="connsiteY87" fmla="*/ 82746 h 6882559"/>
              <a:gd name="connsiteX88" fmla="*/ 4601332 w 5847052"/>
              <a:gd name="connsiteY88" fmla="*/ 46057 h 6882559"/>
              <a:gd name="connsiteX89" fmla="*/ 4784211 w 5847052"/>
              <a:gd name="connsiteY89" fmla="*/ 55940 h 6882559"/>
              <a:gd name="connsiteX90" fmla="*/ 4880464 w 5847052"/>
              <a:gd name="connsiteY90" fmla="*/ 74933 h 6882559"/>
              <a:gd name="connsiteX91" fmla="*/ 5063344 w 5847052"/>
              <a:gd name="connsiteY91" fmla="*/ 2 h 6882559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57979 w 5847052"/>
              <a:gd name="connsiteY35" fmla="*/ 3959384 h 6837831"/>
              <a:gd name="connsiteX36" fmla="*/ 5477230 w 5847052"/>
              <a:gd name="connsiteY36" fmla="*/ 4017135 h 6837831"/>
              <a:gd name="connsiteX37" fmla="*/ 5486855 w 5847052"/>
              <a:gd name="connsiteY37" fmla="*/ 4055636 h 6837831"/>
              <a:gd name="connsiteX38" fmla="*/ 5506106 w 5847052"/>
              <a:gd name="connsiteY38" fmla="*/ 4113388 h 6837831"/>
              <a:gd name="connsiteX39" fmla="*/ 5496480 w 5847052"/>
              <a:gd name="connsiteY39" fmla="*/ 4286643 h 6837831"/>
              <a:gd name="connsiteX40" fmla="*/ 5477230 w 5847052"/>
              <a:gd name="connsiteY40" fmla="*/ 4382895 h 6837831"/>
              <a:gd name="connsiteX41" fmla="*/ 5486855 w 5847052"/>
              <a:gd name="connsiteY41" fmla="*/ 4440647 h 6837831"/>
              <a:gd name="connsiteX42" fmla="*/ 5525356 w 5847052"/>
              <a:gd name="connsiteY42" fmla="*/ 4459897 h 6837831"/>
              <a:gd name="connsiteX43" fmla="*/ 5515731 w 5847052"/>
              <a:gd name="connsiteY43" fmla="*/ 4517649 h 6837831"/>
              <a:gd name="connsiteX44" fmla="*/ 5486855 w 5847052"/>
              <a:gd name="connsiteY44" fmla="*/ 4613902 h 6837831"/>
              <a:gd name="connsiteX45" fmla="*/ 5457979 w 5847052"/>
              <a:gd name="connsiteY45" fmla="*/ 4767906 h 6837831"/>
              <a:gd name="connsiteX46" fmla="*/ 5448354 w 5847052"/>
              <a:gd name="connsiteY46" fmla="*/ 4816032 h 6837831"/>
              <a:gd name="connsiteX47" fmla="*/ 5457979 w 5847052"/>
              <a:gd name="connsiteY47" fmla="*/ 4902660 h 6837831"/>
              <a:gd name="connsiteX48" fmla="*/ 5477230 w 5847052"/>
              <a:gd name="connsiteY48" fmla="*/ 4931535 h 6837831"/>
              <a:gd name="connsiteX49" fmla="*/ 5496480 w 5847052"/>
              <a:gd name="connsiteY49" fmla="*/ 5027788 h 6837831"/>
              <a:gd name="connsiteX50" fmla="*/ 5506106 w 5847052"/>
              <a:gd name="connsiteY50" fmla="*/ 5152916 h 6837831"/>
              <a:gd name="connsiteX51" fmla="*/ 5525356 w 5847052"/>
              <a:gd name="connsiteY51" fmla="*/ 5210668 h 6837831"/>
              <a:gd name="connsiteX52" fmla="*/ 5544607 w 5847052"/>
              <a:gd name="connsiteY52" fmla="*/ 5287670 h 6837831"/>
              <a:gd name="connsiteX53" fmla="*/ 5563857 w 5847052"/>
              <a:gd name="connsiteY53" fmla="*/ 5432049 h 6837831"/>
              <a:gd name="connsiteX54" fmla="*/ 5573483 w 5847052"/>
              <a:gd name="connsiteY54" fmla="*/ 5480175 h 6837831"/>
              <a:gd name="connsiteX55" fmla="*/ 5611984 w 5847052"/>
              <a:gd name="connsiteY55" fmla="*/ 5489801 h 6837831"/>
              <a:gd name="connsiteX56" fmla="*/ 5650485 w 5847052"/>
              <a:gd name="connsiteY56" fmla="*/ 5603524 h 6837831"/>
              <a:gd name="connsiteX57" fmla="*/ 5660110 w 5847052"/>
              <a:gd name="connsiteY57" fmla="*/ 6182820 h 6837831"/>
              <a:gd name="connsiteX58" fmla="*/ 5717862 w 5847052"/>
              <a:gd name="connsiteY58" fmla="*/ 6230946 h 6837831"/>
              <a:gd name="connsiteX59" fmla="*/ 5746737 w 5847052"/>
              <a:gd name="connsiteY59" fmla="*/ 6259822 h 6837831"/>
              <a:gd name="connsiteX60" fmla="*/ 5756363 w 5847052"/>
              <a:gd name="connsiteY60" fmla="*/ 6288697 h 6837831"/>
              <a:gd name="connsiteX61" fmla="*/ 5775613 w 5847052"/>
              <a:gd name="connsiteY61" fmla="*/ 6538954 h 6837831"/>
              <a:gd name="connsiteX62" fmla="*/ 5785238 w 5847052"/>
              <a:gd name="connsiteY62" fmla="*/ 6635207 h 6837831"/>
              <a:gd name="connsiteX63" fmla="*/ 5804489 w 5847052"/>
              <a:gd name="connsiteY63" fmla="*/ 6712209 h 6837831"/>
              <a:gd name="connsiteX64" fmla="*/ 5823739 w 5847052"/>
              <a:gd name="connsiteY64" fmla="*/ 6837337 h 6837831"/>
              <a:gd name="connsiteX65" fmla="*/ 5833365 w 5847052"/>
              <a:gd name="connsiteY65" fmla="*/ 6754336 h 6837831"/>
              <a:gd name="connsiteX66" fmla="*/ 5621609 w 5847052"/>
              <a:gd name="connsiteY66" fmla="*/ 6715576 h 6837831"/>
              <a:gd name="connsiteX67" fmla="*/ 5544607 w 5847052"/>
              <a:gd name="connsiteY67" fmla="*/ 6715315 h 6837831"/>
              <a:gd name="connsiteX68" fmla="*/ 5265474 w 5847052"/>
              <a:gd name="connsiteY68" fmla="*/ 6705432 h 6837831"/>
              <a:gd name="connsiteX69" fmla="*/ 3407799 w 5847052"/>
              <a:gd name="connsiteY69" fmla="*/ 6704915 h 6837831"/>
              <a:gd name="connsiteX70" fmla="*/ 2349020 w 5847052"/>
              <a:gd name="connsiteY70" fmla="*/ 6704656 h 6837831"/>
              <a:gd name="connsiteX71" fmla="*/ 1232488 w 5847052"/>
              <a:gd name="connsiteY71" fmla="*/ 6704397 h 6837831"/>
              <a:gd name="connsiteX72" fmla="*/ 385465 w 5847052"/>
              <a:gd name="connsiteY72" fmla="*/ 6722870 h 6837831"/>
              <a:gd name="connsiteX73" fmla="*/ 192960 w 5847052"/>
              <a:gd name="connsiteY73" fmla="*/ 6699383 h 6837831"/>
              <a:gd name="connsiteX74" fmla="*/ 48581 w 5847052"/>
              <a:gd name="connsiteY74" fmla="*/ 6685146 h 6837831"/>
              <a:gd name="connsiteX75" fmla="*/ 38957 w 5847052"/>
              <a:gd name="connsiteY75" fmla="*/ 6111818 h 6837831"/>
              <a:gd name="connsiteX76" fmla="*/ 48581 w 5847052"/>
              <a:gd name="connsiteY76" fmla="*/ 5874811 h 6837831"/>
              <a:gd name="connsiteX77" fmla="*/ 19706 w 5847052"/>
              <a:gd name="connsiteY77" fmla="*/ 4557312 h 6837831"/>
              <a:gd name="connsiteX78" fmla="*/ 19706 w 5847052"/>
              <a:gd name="connsiteY78" fmla="*/ 2845961 h 6837831"/>
              <a:gd name="connsiteX79" fmla="*/ 10082 w 5847052"/>
              <a:gd name="connsiteY79" fmla="*/ 2207587 h 6837831"/>
              <a:gd name="connsiteX80" fmla="*/ 19707 w 5847052"/>
              <a:gd name="connsiteY80" fmla="*/ 1298668 h 6837831"/>
              <a:gd name="connsiteX81" fmla="*/ 29331 w 5847052"/>
              <a:gd name="connsiteY81" fmla="*/ 1038528 h 6837831"/>
              <a:gd name="connsiteX82" fmla="*/ 19706 w 5847052"/>
              <a:gd name="connsiteY82" fmla="*/ 798673 h 6837831"/>
              <a:gd name="connsiteX83" fmla="*/ 29330 w 5847052"/>
              <a:gd name="connsiteY83" fmla="*/ 513799 h 6837831"/>
              <a:gd name="connsiteX84" fmla="*/ 38956 w 5847052"/>
              <a:gd name="connsiteY84" fmla="*/ 57009 h 6837831"/>
              <a:gd name="connsiteX85" fmla="*/ 529844 w 5847052"/>
              <a:gd name="connsiteY85" fmla="*/ 28392 h 6837831"/>
              <a:gd name="connsiteX86" fmla="*/ 2349020 w 5847052"/>
              <a:gd name="connsiteY86" fmla="*/ 28133 h 6837831"/>
              <a:gd name="connsiteX87" fmla="*/ 4148943 w 5847052"/>
              <a:gd name="connsiteY87" fmla="*/ 38018 h 6837831"/>
              <a:gd name="connsiteX88" fmla="*/ 4601332 w 5847052"/>
              <a:gd name="connsiteY88" fmla="*/ 1329 h 6837831"/>
              <a:gd name="connsiteX89" fmla="*/ 4784211 w 5847052"/>
              <a:gd name="connsiteY89" fmla="*/ 11212 h 6837831"/>
              <a:gd name="connsiteX90" fmla="*/ 4880464 w 5847052"/>
              <a:gd name="connsiteY90" fmla="*/ 30205 h 6837831"/>
              <a:gd name="connsiteX91" fmla="*/ 4995968 w 5847052"/>
              <a:gd name="connsiteY91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525356 w 5847052"/>
              <a:gd name="connsiteY43" fmla="*/ 4459897 h 6837831"/>
              <a:gd name="connsiteX44" fmla="*/ 5515731 w 5847052"/>
              <a:gd name="connsiteY44" fmla="*/ 4517649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525356 w 5847052"/>
              <a:gd name="connsiteY43" fmla="*/ 4459897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56363 w 5847052"/>
              <a:gd name="connsiteY61" fmla="*/ 6288697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46737 w 5847052"/>
              <a:gd name="connsiteY60" fmla="*/ 6259822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717862 w 5847052"/>
              <a:gd name="connsiteY59" fmla="*/ 6230946 h 6837831"/>
              <a:gd name="connsiteX60" fmla="*/ 5708235 w 5847052"/>
              <a:gd name="connsiteY60" fmla="*/ 6297288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47052"/>
              <a:gd name="connsiteY0" fmla="*/ 48938 h 6837831"/>
              <a:gd name="connsiteX1" fmla="*/ 5044093 w 5847052"/>
              <a:gd name="connsiteY1" fmla="*/ 32276 h 6837831"/>
              <a:gd name="connsiteX2" fmla="*/ 5063344 w 5847052"/>
              <a:gd name="connsiteY2" fmla="*/ 244032 h 6837831"/>
              <a:gd name="connsiteX3" fmla="*/ 5044093 w 5847052"/>
              <a:gd name="connsiteY3" fmla="*/ 417287 h 6837831"/>
              <a:gd name="connsiteX4" fmla="*/ 5015217 w 5847052"/>
              <a:gd name="connsiteY4" fmla="*/ 580916 h 6837831"/>
              <a:gd name="connsiteX5" fmla="*/ 5005592 w 5847052"/>
              <a:gd name="connsiteY5" fmla="*/ 619417 h 6837831"/>
              <a:gd name="connsiteX6" fmla="*/ 4986342 w 5847052"/>
              <a:gd name="connsiteY6" fmla="*/ 686794 h 6837831"/>
              <a:gd name="connsiteX7" fmla="*/ 4976716 w 5847052"/>
              <a:gd name="connsiteY7" fmla="*/ 802297 h 6837831"/>
              <a:gd name="connsiteX8" fmla="*/ 4967091 w 5847052"/>
              <a:gd name="connsiteY8" fmla="*/ 1052554 h 6837831"/>
              <a:gd name="connsiteX9" fmla="*/ 4957466 w 5847052"/>
              <a:gd name="connsiteY9" fmla="*/ 1148807 h 6837831"/>
              <a:gd name="connsiteX10" fmla="*/ 4967091 w 5847052"/>
              <a:gd name="connsiteY10" fmla="*/ 1437565 h 6837831"/>
              <a:gd name="connsiteX11" fmla="*/ 4995967 w 5847052"/>
              <a:gd name="connsiteY11" fmla="*/ 1553068 h 6837831"/>
              <a:gd name="connsiteX12" fmla="*/ 5034468 w 5847052"/>
              <a:gd name="connsiteY12" fmla="*/ 1581944 h 6837831"/>
              <a:gd name="connsiteX13" fmla="*/ 5053718 w 5847052"/>
              <a:gd name="connsiteY13" fmla="*/ 1610820 h 6837831"/>
              <a:gd name="connsiteX14" fmla="*/ 5072969 w 5847052"/>
              <a:gd name="connsiteY14" fmla="*/ 1726323 h 6837831"/>
              <a:gd name="connsiteX15" fmla="*/ 5092219 w 5847052"/>
              <a:gd name="connsiteY15" fmla="*/ 1822575 h 6837831"/>
              <a:gd name="connsiteX16" fmla="*/ 5121095 w 5847052"/>
              <a:gd name="connsiteY16" fmla="*/ 1861076 h 6837831"/>
              <a:gd name="connsiteX17" fmla="*/ 5149971 w 5847052"/>
              <a:gd name="connsiteY17" fmla="*/ 2111333 h 6837831"/>
              <a:gd name="connsiteX18" fmla="*/ 5178847 w 5847052"/>
              <a:gd name="connsiteY18" fmla="*/ 2140209 h 6837831"/>
              <a:gd name="connsiteX19" fmla="*/ 5226973 w 5847052"/>
              <a:gd name="connsiteY19" fmla="*/ 2197961 h 6837831"/>
              <a:gd name="connsiteX20" fmla="*/ 5246224 w 5847052"/>
              <a:gd name="connsiteY20" fmla="*/ 2332714 h 6837831"/>
              <a:gd name="connsiteX21" fmla="*/ 5265474 w 5847052"/>
              <a:gd name="connsiteY21" fmla="*/ 2688849 h 6837831"/>
              <a:gd name="connsiteX22" fmla="*/ 5284725 w 5847052"/>
              <a:gd name="connsiteY22" fmla="*/ 2765851 h 6837831"/>
              <a:gd name="connsiteX23" fmla="*/ 5294350 w 5847052"/>
              <a:gd name="connsiteY23" fmla="*/ 2804352 h 6837831"/>
              <a:gd name="connsiteX24" fmla="*/ 5313600 w 5847052"/>
              <a:gd name="connsiteY24" fmla="*/ 2852478 h 6837831"/>
              <a:gd name="connsiteX25" fmla="*/ 5342476 w 5847052"/>
              <a:gd name="connsiteY25" fmla="*/ 2871729 h 6837831"/>
              <a:gd name="connsiteX26" fmla="*/ 5361727 w 5847052"/>
              <a:gd name="connsiteY26" fmla="*/ 3006483 h 6837831"/>
              <a:gd name="connsiteX27" fmla="*/ 5390603 w 5847052"/>
              <a:gd name="connsiteY27" fmla="*/ 3064234 h 6837831"/>
              <a:gd name="connsiteX28" fmla="*/ 5400228 w 5847052"/>
              <a:gd name="connsiteY28" fmla="*/ 3131611 h 6837831"/>
              <a:gd name="connsiteX29" fmla="*/ 5409853 w 5847052"/>
              <a:gd name="connsiteY29" fmla="*/ 3160487 h 6837831"/>
              <a:gd name="connsiteX30" fmla="*/ 5419478 w 5847052"/>
              <a:gd name="connsiteY30" fmla="*/ 3218238 h 6837831"/>
              <a:gd name="connsiteX31" fmla="*/ 5438729 w 5847052"/>
              <a:gd name="connsiteY31" fmla="*/ 3275990 h 6837831"/>
              <a:gd name="connsiteX32" fmla="*/ 5448354 w 5847052"/>
              <a:gd name="connsiteY32" fmla="*/ 3304866 h 6837831"/>
              <a:gd name="connsiteX33" fmla="*/ 5477230 w 5847052"/>
              <a:gd name="connsiteY33" fmla="*/ 3420369 h 6837831"/>
              <a:gd name="connsiteX34" fmla="*/ 5496480 w 5847052"/>
              <a:gd name="connsiteY34" fmla="*/ 3583998 h 6837831"/>
              <a:gd name="connsiteX35" fmla="*/ 5477228 w 5847052"/>
              <a:gd name="connsiteY35" fmla="*/ 3833286 h 6837831"/>
              <a:gd name="connsiteX36" fmla="*/ 5457979 w 5847052"/>
              <a:gd name="connsiteY36" fmla="*/ 3959384 h 6837831"/>
              <a:gd name="connsiteX37" fmla="*/ 5477230 w 5847052"/>
              <a:gd name="connsiteY37" fmla="*/ 4017135 h 6837831"/>
              <a:gd name="connsiteX38" fmla="*/ 5486855 w 5847052"/>
              <a:gd name="connsiteY38" fmla="*/ 4055636 h 6837831"/>
              <a:gd name="connsiteX39" fmla="*/ 5506106 w 5847052"/>
              <a:gd name="connsiteY39" fmla="*/ 4113388 h 6837831"/>
              <a:gd name="connsiteX40" fmla="*/ 5496480 w 5847052"/>
              <a:gd name="connsiteY40" fmla="*/ 4286643 h 6837831"/>
              <a:gd name="connsiteX41" fmla="*/ 5477230 w 5847052"/>
              <a:gd name="connsiteY41" fmla="*/ 4382895 h 6837831"/>
              <a:gd name="connsiteX42" fmla="*/ 5486855 w 5847052"/>
              <a:gd name="connsiteY42" fmla="*/ 4440647 h 6837831"/>
              <a:gd name="connsiteX43" fmla="*/ 5486855 w 5847052"/>
              <a:gd name="connsiteY43" fmla="*/ 4506728 h 6837831"/>
              <a:gd name="connsiteX44" fmla="*/ 5477230 w 5847052"/>
              <a:gd name="connsiteY44" fmla="*/ 4573847 h 6837831"/>
              <a:gd name="connsiteX45" fmla="*/ 5486855 w 5847052"/>
              <a:gd name="connsiteY45" fmla="*/ 4613902 h 6837831"/>
              <a:gd name="connsiteX46" fmla="*/ 5457979 w 5847052"/>
              <a:gd name="connsiteY46" fmla="*/ 4767906 h 6837831"/>
              <a:gd name="connsiteX47" fmla="*/ 5448354 w 5847052"/>
              <a:gd name="connsiteY47" fmla="*/ 4816032 h 6837831"/>
              <a:gd name="connsiteX48" fmla="*/ 5457979 w 5847052"/>
              <a:gd name="connsiteY48" fmla="*/ 4902660 h 6837831"/>
              <a:gd name="connsiteX49" fmla="*/ 5477230 w 5847052"/>
              <a:gd name="connsiteY49" fmla="*/ 4931535 h 6837831"/>
              <a:gd name="connsiteX50" fmla="*/ 5496480 w 5847052"/>
              <a:gd name="connsiteY50" fmla="*/ 5027788 h 6837831"/>
              <a:gd name="connsiteX51" fmla="*/ 5506106 w 5847052"/>
              <a:gd name="connsiteY51" fmla="*/ 5152916 h 6837831"/>
              <a:gd name="connsiteX52" fmla="*/ 5525356 w 5847052"/>
              <a:gd name="connsiteY52" fmla="*/ 5210668 h 6837831"/>
              <a:gd name="connsiteX53" fmla="*/ 5544607 w 5847052"/>
              <a:gd name="connsiteY53" fmla="*/ 5287670 h 6837831"/>
              <a:gd name="connsiteX54" fmla="*/ 5563857 w 5847052"/>
              <a:gd name="connsiteY54" fmla="*/ 5432049 h 6837831"/>
              <a:gd name="connsiteX55" fmla="*/ 5573483 w 5847052"/>
              <a:gd name="connsiteY55" fmla="*/ 5480175 h 6837831"/>
              <a:gd name="connsiteX56" fmla="*/ 5611984 w 5847052"/>
              <a:gd name="connsiteY56" fmla="*/ 5489801 h 6837831"/>
              <a:gd name="connsiteX57" fmla="*/ 5650485 w 5847052"/>
              <a:gd name="connsiteY57" fmla="*/ 5603524 h 6837831"/>
              <a:gd name="connsiteX58" fmla="*/ 5660110 w 5847052"/>
              <a:gd name="connsiteY58" fmla="*/ 6182820 h 6837831"/>
              <a:gd name="connsiteX59" fmla="*/ 5660111 w 5847052"/>
              <a:gd name="connsiteY59" fmla="*/ 6259044 h 6837831"/>
              <a:gd name="connsiteX60" fmla="*/ 5708235 w 5847052"/>
              <a:gd name="connsiteY60" fmla="*/ 6297288 h 6837831"/>
              <a:gd name="connsiteX61" fmla="*/ 5737112 w 5847052"/>
              <a:gd name="connsiteY61" fmla="*/ 6354262 h 6837831"/>
              <a:gd name="connsiteX62" fmla="*/ 5775613 w 5847052"/>
              <a:gd name="connsiteY62" fmla="*/ 6538954 h 6837831"/>
              <a:gd name="connsiteX63" fmla="*/ 5785238 w 5847052"/>
              <a:gd name="connsiteY63" fmla="*/ 6635207 h 6837831"/>
              <a:gd name="connsiteX64" fmla="*/ 5804489 w 5847052"/>
              <a:gd name="connsiteY64" fmla="*/ 6712209 h 6837831"/>
              <a:gd name="connsiteX65" fmla="*/ 5823739 w 5847052"/>
              <a:gd name="connsiteY65" fmla="*/ 6837337 h 6837831"/>
              <a:gd name="connsiteX66" fmla="*/ 5833365 w 5847052"/>
              <a:gd name="connsiteY66" fmla="*/ 6754336 h 6837831"/>
              <a:gd name="connsiteX67" fmla="*/ 5621609 w 5847052"/>
              <a:gd name="connsiteY67" fmla="*/ 6715576 h 6837831"/>
              <a:gd name="connsiteX68" fmla="*/ 5544607 w 5847052"/>
              <a:gd name="connsiteY68" fmla="*/ 6715315 h 6837831"/>
              <a:gd name="connsiteX69" fmla="*/ 5265474 w 5847052"/>
              <a:gd name="connsiteY69" fmla="*/ 6705432 h 6837831"/>
              <a:gd name="connsiteX70" fmla="*/ 3407799 w 5847052"/>
              <a:gd name="connsiteY70" fmla="*/ 6704915 h 6837831"/>
              <a:gd name="connsiteX71" fmla="*/ 2349020 w 5847052"/>
              <a:gd name="connsiteY71" fmla="*/ 6704656 h 6837831"/>
              <a:gd name="connsiteX72" fmla="*/ 1232488 w 5847052"/>
              <a:gd name="connsiteY72" fmla="*/ 6704397 h 6837831"/>
              <a:gd name="connsiteX73" fmla="*/ 385465 w 5847052"/>
              <a:gd name="connsiteY73" fmla="*/ 6722870 h 6837831"/>
              <a:gd name="connsiteX74" fmla="*/ 192960 w 5847052"/>
              <a:gd name="connsiteY74" fmla="*/ 6699383 h 6837831"/>
              <a:gd name="connsiteX75" fmla="*/ 48581 w 5847052"/>
              <a:gd name="connsiteY75" fmla="*/ 6685146 h 6837831"/>
              <a:gd name="connsiteX76" fmla="*/ 38957 w 5847052"/>
              <a:gd name="connsiteY76" fmla="*/ 6111818 h 6837831"/>
              <a:gd name="connsiteX77" fmla="*/ 48581 w 5847052"/>
              <a:gd name="connsiteY77" fmla="*/ 5874811 h 6837831"/>
              <a:gd name="connsiteX78" fmla="*/ 19706 w 5847052"/>
              <a:gd name="connsiteY78" fmla="*/ 4557312 h 6837831"/>
              <a:gd name="connsiteX79" fmla="*/ 19706 w 5847052"/>
              <a:gd name="connsiteY79" fmla="*/ 2845961 h 6837831"/>
              <a:gd name="connsiteX80" fmla="*/ 10082 w 5847052"/>
              <a:gd name="connsiteY80" fmla="*/ 2207587 h 6837831"/>
              <a:gd name="connsiteX81" fmla="*/ 19707 w 5847052"/>
              <a:gd name="connsiteY81" fmla="*/ 1298668 h 6837831"/>
              <a:gd name="connsiteX82" fmla="*/ 29331 w 5847052"/>
              <a:gd name="connsiteY82" fmla="*/ 1038528 h 6837831"/>
              <a:gd name="connsiteX83" fmla="*/ 19706 w 5847052"/>
              <a:gd name="connsiteY83" fmla="*/ 798673 h 6837831"/>
              <a:gd name="connsiteX84" fmla="*/ 29330 w 5847052"/>
              <a:gd name="connsiteY84" fmla="*/ 513799 h 6837831"/>
              <a:gd name="connsiteX85" fmla="*/ 38956 w 5847052"/>
              <a:gd name="connsiteY85" fmla="*/ 57009 h 6837831"/>
              <a:gd name="connsiteX86" fmla="*/ 529844 w 5847052"/>
              <a:gd name="connsiteY86" fmla="*/ 28392 h 6837831"/>
              <a:gd name="connsiteX87" fmla="*/ 2349020 w 5847052"/>
              <a:gd name="connsiteY87" fmla="*/ 28133 h 6837831"/>
              <a:gd name="connsiteX88" fmla="*/ 4148943 w 5847052"/>
              <a:gd name="connsiteY88" fmla="*/ 38018 h 6837831"/>
              <a:gd name="connsiteX89" fmla="*/ 4601332 w 5847052"/>
              <a:gd name="connsiteY89" fmla="*/ 1329 h 6837831"/>
              <a:gd name="connsiteX90" fmla="*/ 4784211 w 5847052"/>
              <a:gd name="connsiteY90" fmla="*/ 11212 h 6837831"/>
              <a:gd name="connsiteX91" fmla="*/ 4880464 w 5847052"/>
              <a:gd name="connsiteY91" fmla="*/ 30205 h 6837831"/>
              <a:gd name="connsiteX92" fmla="*/ 4995968 w 5847052"/>
              <a:gd name="connsiteY92" fmla="*/ 48938 h 6837831"/>
              <a:gd name="connsiteX0" fmla="*/ 4995968 w 5838901"/>
              <a:gd name="connsiteY0" fmla="*/ 48938 h 6755037"/>
              <a:gd name="connsiteX1" fmla="*/ 5044093 w 5838901"/>
              <a:gd name="connsiteY1" fmla="*/ 32276 h 6755037"/>
              <a:gd name="connsiteX2" fmla="*/ 5063344 w 5838901"/>
              <a:gd name="connsiteY2" fmla="*/ 244032 h 6755037"/>
              <a:gd name="connsiteX3" fmla="*/ 5044093 w 5838901"/>
              <a:gd name="connsiteY3" fmla="*/ 417287 h 6755037"/>
              <a:gd name="connsiteX4" fmla="*/ 5015217 w 5838901"/>
              <a:gd name="connsiteY4" fmla="*/ 580916 h 6755037"/>
              <a:gd name="connsiteX5" fmla="*/ 5005592 w 5838901"/>
              <a:gd name="connsiteY5" fmla="*/ 619417 h 6755037"/>
              <a:gd name="connsiteX6" fmla="*/ 4986342 w 5838901"/>
              <a:gd name="connsiteY6" fmla="*/ 686794 h 6755037"/>
              <a:gd name="connsiteX7" fmla="*/ 4976716 w 5838901"/>
              <a:gd name="connsiteY7" fmla="*/ 802297 h 6755037"/>
              <a:gd name="connsiteX8" fmla="*/ 4967091 w 5838901"/>
              <a:gd name="connsiteY8" fmla="*/ 1052554 h 6755037"/>
              <a:gd name="connsiteX9" fmla="*/ 4957466 w 5838901"/>
              <a:gd name="connsiteY9" fmla="*/ 1148807 h 6755037"/>
              <a:gd name="connsiteX10" fmla="*/ 4967091 w 5838901"/>
              <a:gd name="connsiteY10" fmla="*/ 1437565 h 6755037"/>
              <a:gd name="connsiteX11" fmla="*/ 4995967 w 5838901"/>
              <a:gd name="connsiteY11" fmla="*/ 1553068 h 6755037"/>
              <a:gd name="connsiteX12" fmla="*/ 5034468 w 5838901"/>
              <a:gd name="connsiteY12" fmla="*/ 1581944 h 6755037"/>
              <a:gd name="connsiteX13" fmla="*/ 5053718 w 5838901"/>
              <a:gd name="connsiteY13" fmla="*/ 1610820 h 6755037"/>
              <a:gd name="connsiteX14" fmla="*/ 5072969 w 5838901"/>
              <a:gd name="connsiteY14" fmla="*/ 1726323 h 6755037"/>
              <a:gd name="connsiteX15" fmla="*/ 5092219 w 5838901"/>
              <a:gd name="connsiteY15" fmla="*/ 1822575 h 6755037"/>
              <a:gd name="connsiteX16" fmla="*/ 5121095 w 5838901"/>
              <a:gd name="connsiteY16" fmla="*/ 1861076 h 6755037"/>
              <a:gd name="connsiteX17" fmla="*/ 5149971 w 5838901"/>
              <a:gd name="connsiteY17" fmla="*/ 2111333 h 6755037"/>
              <a:gd name="connsiteX18" fmla="*/ 5178847 w 5838901"/>
              <a:gd name="connsiteY18" fmla="*/ 2140209 h 6755037"/>
              <a:gd name="connsiteX19" fmla="*/ 5226973 w 5838901"/>
              <a:gd name="connsiteY19" fmla="*/ 2197961 h 6755037"/>
              <a:gd name="connsiteX20" fmla="*/ 5246224 w 5838901"/>
              <a:gd name="connsiteY20" fmla="*/ 2332714 h 6755037"/>
              <a:gd name="connsiteX21" fmla="*/ 5265474 w 5838901"/>
              <a:gd name="connsiteY21" fmla="*/ 2688849 h 6755037"/>
              <a:gd name="connsiteX22" fmla="*/ 5284725 w 5838901"/>
              <a:gd name="connsiteY22" fmla="*/ 2765851 h 6755037"/>
              <a:gd name="connsiteX23" fmla="*/ 5294350 w 5838901"/>
              <a:gd name="connsiteY23" fmla="*/ 2804352 h 6755037"/>
              <a:gd name="connsiteX24" fmla="*/ 5313600 w 5838901"/>
              <a:gd name="connsiteY24" fmla="*/ 2852478 h 6755037"/>
              <a:gd name="connsiteX25" fmla="*/ 5342476 w 5838901"/>
              <a:gd name="connsiteY25" fmla="*/ 2871729 h 6755037"/>
              <a:gd name="connsiteX26" fmla="*/ 5361727 w 5838901"/>
              <a:gd name="connsiteY26" fmla="*/ 3006483 h 6755037"/>
              <a:gd name="connsiteX27" fmla="*/ 5390603 w 5838901"/>
              <a:gd name="connsiteY27" fmla="*/ 3064234 h 6755037"/>
              <a:gd name="connsiteX28" fmla="*/ 5400228 w 5838901"/>
              <a:gd name="connsiteY28" fmla="*/ 3131611 h 6755037"/>
              <a:gd name="connsiteX29" fmla="*/ 5409853 w 5838901"/>
              <a:gd name="connsiteY29" fmla="*/ 3160487 h 6755037"/>
              <a:gd name="connsiteX30" fmla="*/ 5419478 w 5838901"/>
              <a:gd name="connsiteY30" fmla="*/ 3218238 h 6755037"/>
              <a:gd name="connsiteX31" fmla="*/ 5438729 w 5838901"/>
              <a:gd name="connsiteY31" fmla="*/ 3275990 h 6755037"/>
              <a:gd name="connsiteX32" fmla="*/ 5448354 w 5838901"/>
              <a:gd name="connsiteY32" fmla="*/ 3304866 h 6755037"/>
              <a:gd name="connsiteX33" fmla="*/ 5477230 w 5838901"/>
              <a:gd name="connsiteY33" fmla="*/ 3420369 h 6755037"/>
              <a:gd name="connsiteX34" fmla="*/ 5496480 w 5838901"/>
              <a:gd name="connsiteY34" fmla="*/ 3583998 h 6755037"/>
              <a:gd name="connsiteX35" fmla="*/ 5477228 w 5838901"/>
              <a:gd name="connsiteY35" fmla="*/ 3833286 h 6755037"/>
              <a:gd name="connsiteX36" fmla="*/ 5457979 w 5838901"/>
              <a:gd name="connsiteY36" fmla="*/ 3959384 h 6755037"/>
              <a:gd name="connsiteX37" fmla="*/ 5477230 w 5838901"/>
              <a:gd name="connsiteY37" fmla="*/ 4017135 h 6755037"/>
              <a:gd name="connsiteX38" fmla="*/ 5486855 w 5838901"/>
              <a:gd name="connsiteY38" fmla="*/ 4055636 h 6755037"/>
              <a:gd name="connsiteX39" fmla="*/ 5506106 w 5838901"/>
              <a:gd name="connsiteY39" fmla="*/ 4113388 h 6755037"/>
              <a:gd name="connsiteX40" fmla="*/ 5496480 w 5838901"/>
              <a:gd name="connsiteY40" fmla="*/ 4286643 h 6755037"/>
              <a:gd name="connsiteX41" fmla="*/ 5477230 w 5838901"/>
              <a:gd name="connsiteY41" fmla="*/ 4382895 h 6755037"/>
              <a:gd name="connsiteX42" fmla="*/ 5486855 w 5838901"/>
              <a:gd name="connsiteY42" fmla="*/ 4440647 h 6755037"/>
              <a:gd name="connsiteX43" fmla="*/ 5486855 w 5838901"/>
              <a:gd name="connsiteY43" fmla="*/ 4506728 h 6755037"/>
              <a:gd name="connsiteX44" fmla="*/ 5477230 w 5838901"/>
              <a:gd name="connsiteY44" fmla="*/ 4573847 h 6755037"/>
              <a:gd name="connsiteX45" fmla="*/ 5486855 w 5838901"/>
              <a:gd name="connsiteY45" fmla="*/ 4613902 h 6755037"/>
              <a:gd name="connsiteX46" fmla="*/ 5457979 w 5838901"/>
              <a:gd name="connsiteY46" fmla="*/ 4767906 h 6755037"/>
              <a:gd name="connsiteX47" fmla="*/ 5448354 w 5838901"/>
              <a:gd name="connsiteY47" fmla="*/ 4816032 h 6755037"/>
              <a:gd name="connsiteX48" fmla="*/ 5457979 w 5838901"/>
              <a:gd name="connsiteY48" fmla="*/ 4902660 h 6755037"/>
              <a:gd name="connsiteX49" fmla="*/ 5477230 w 5838901"/>
              <a:gd name="connsiteY49" fmla="*/ 4931535 h 6755037"/>
              <a:gd name="connsiteX50" fmla="*/ 5496480 w 5838901"/>
              <a:gd name="connsiteY50" fmla="*/ 5027788 h 6755037"/>
              <a:gd name="connsiteX51" fmla="*/ 5506106 w 5838901"/>
              <a:gd name="connsiteY51" fmla="*/ 5152916 h 6755037"/>
              <a:gd name="connsiteX52" fmla="*/ 5525356 w 5838901"/>
              <a:gd name="connsiteY52" fmla="*/ 5210668 h 6755037"/>
              <a:gd name="connsiteX53" fmla="*/ 5544607 w 5838901"/>
              <a:gd name="connsiteY53" fmla="*/ 5287670 h 6755037"/>
              <a:gd name="connsiteX54" fmla="*/ 5563857 w 5838901"/>
              <a:gd name="connsiteY54" fmla="*/ 5432049 h 6755037"/>
              <a:gd name="connsiteX55" fmla="*/ 5573483 w 5838901"/>
              <a:gd name="connsiteY55" fmla="*/ 5480175 h 6755037"/>
              <a:gd name="connsiteX56" fmla="*/ 5611984 w 5838901"/>
              <a:gd name="connsiteY56" fmla="*/ 5489801 h 6755037"/>
              <a:gd name="connsiteX57" fmla="*/ 5650485 w 5838901"/>
              <a:gd name="connsiteY57" fmla="*/ 5603524 h 6755037"/>
              <a:gd name="connsiteX58" fmla="*/ 5660110 w 5838901"/>
              <a:gd name="connsiteY58" fmla="*/ 6182820 h 6755037"/>
              <a:gd name="connsiteX59" fmla="*/ 5660111 w 5838901"/>
              <a:gd name="connsiteY59" fmla="*/ 6259044 h 6755037"/>
              <a:gd name="connsiteX60" fmla="*/ 5708235 w 5838901"/>
              <a:gd name="connsiteY60" fmla="*/ 6297288 h 6755037"/>
              <a:gd name="connsiteX61" fmla="*/ 5737112 w 5838901"/>
              <a:gd name="connsiteY61" fmla="*/ 6354262 h 6755037"/>
              <a:gd name="connsiteX62" fmla="*/ 5775613 w 5838901"/>
              <a:gd name="connsiteY62" fmla="*/ 6538954 h 6755037"/>
              <a:gd name="connsiteX63" fmla="*/ 5785238 w 5838901"/>
              <a:gd name="connsiteY63" fmla="*/ 6635207 h 6755037"/>
              <a:gd name="connsiteX64" fmla="*/ 5804489 w 5838901"/>
              <a:gd name="connsiteY64" fmla="*/ 6712209 h 6755037"/>
              <a:gd name="connsiteX65" fmla="*/ 5779289 w 5838901"/>
              <a:gd name="connsiteY65" fmla="*/ 6738471 h 6755037"/>
              <a:gd name="connsiteX66" fmla="*/ 5833365 w 5838901"/>
              <a:gd name="connsiteY66" fmla="*/ 6754336 h 6755037"/>
              <a:gd name="connsiteX67" fmla="*/ 5621609 w 5838901"/>
              <a:gd name="connsiteY67" fmla="*/ 6715576 h 6755037"/>
              <a:gd name="connsiteX68" fmla="*/ 5544607 w 5838901"/>
              <a:gd name="connsiteY68" fmla="*/ 6715315 h 6755037"/>
              <a:gd name="connsiteX69" fmla="*/ 5265474 w 5838901"/>
              <a:gd name="connsiteY69" fmla="*/ 6705432 h 6755037"/>
              <a:gd name="connsiteX70" fmla="*/ 3407799 w 5838901"/>
              <a:gd name="connsiteY70" fmla="*/ 6704915 h 6755037"/>
              <a:gd name="connsiteX71" fmla="*/ 2349020 w 5838901"/>
              <a:gd name="connsiteY71" fmla="*/ 6704656 h 6755037"/>
              <a:gd name="connsiteX72" fmla="*/ 1232488 w 5838901"/>
              <a:gd name="connsiteY72" fmla="*/ 6704397 h 6755037"/>
              <a:gd name="connsiteX73" fmla="*/ 385465 w 5838901"/>
              <a:gd name="connsiteY73" fmla="*/ 6722870 h 6755037"/>
              <a:gd name="connsiteX74" fmla="*/ 192960 w 5838901"/>
              <a:gd name="connsiteY74" fmla="*/ 6699383 h 6755037"/>
              <a:gd name="connsiteX75" fmla="*/ 48581 w 5838901"/>
              <a:gd name="connsiteY75" fmla="*/ 6685146 h 6755037"/>
              <a:gd name="connsiteX76" fmla="*/ 38957 w 5838901"/>
              <a:gd name="connsiteY76" fmla="*/ 6111818 h 6755037"/>
              <a:gd name="connsiteX77" fmla="*/ 48581 w 5838901"/>
              <a:gd name="connsiteY77" fmla="*/ 5874811 h 6755037"/>
              <a:gd name="connsiteX78" fmla="*/ 19706 w 5838901"/>
              <a:gd name="connsiteY78" fmla="*/ 4557312 h 6755037"/>
              <a:gd name="connsiteX79" fmla="*/ 19706 w 5838901"/>
              <a:gd name="connsiteY79" fmla="*/ 2845961 h 6755037"/>
              <a:gd name="connsiteX80" fmla="*/ 10082 w 5838901"/>
              <a:gd name="connsiteY80" fmla="*/ 2207587 h 6755037"/>
              <a:gd name="connsiteX81" fmla="*/ 19707 w 5838901"/>
              <a:gd name="connsiteY81" fmla="*/ 1298668 h 6755037"/>
              <a:gd name="connsiteX82" fmla="*/ 29331 w 5838901"/>
              <a:gd name="connsiteY82" fmla="*/ 1038528 h 6755037"/>
              <a:gd name="connsiteX83" fmla="*/ 19706 w 5838901"/>
              <a:gd name="connsiteY83" fmla="*/ 798673 h 6755037"/>
              <a:gd name="connsiteX84" fmla="*/ 29330 w 5838901"/>
              <a:gd name="connsiteY84" fmla="*/ 513799 h 6755037"/>
              <a:gd name="connsiteX85" fmla="*/ 38956 w 5838901"/>
              <a:gd name="connsiteY85" fmla="*/ 57009 h 6755037"/>
              <a:gd name="connsiteX86" fmla="*/ 529844 w 5838901"/>
              <a:gd name="connsiteY86" fmla="*/ 28392 h 6755037"/>
              <a:gd name="connsiteX87" fmla="*/ 2349020 w 5838901"/>
              <a:gd name="connsiteY87" fmla="*/ 28133 h 6755037"/>
              <a:gd name="connsiteX88" fmla="*/ 4148943 w 5838901"/>
              <a:gd name="connsiteY88" fmla="*/ 38018 h 6755037"/>
              <a:gd name="connsiteX89" fmla="*/ 4601332 w 5838901"/>
              <a:gd name="connsiteY89" fmla="*/ 1329 h 6755037"/>
              <a:gd name="connsiteX90" fmla="*/ 4784211 w 5838901"/>
              <a:gd name="connsiteY90" fmla="*/ 11212 h 6755037"/>
              <a:gd name="connsiteX91" fmla="*/ 4880464 w 5838901"/>
              <a:gd name="connsiteY91" fmla="*/ 30205 h 6755037"/>
              <a:gd name="connsiteX92" fmla="*/ 4995968 w 5838901"/>
              <a:gd name="connsiteY92" fmla="*/ 48938 h 6755037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611984 w 5804533"/>
              <a:gd name="connsiteY56" fmla="*/ 5489801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611984 w 5804533"/>
              <a:gd name="connsiteY56" fmla="*/ 5489801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  <a:gd name="connsiteX0" fmla="*/ 4995968 w 5804533"/>
              <a:gd name="connsiteY0" fmla="*/ 48938 h 6739095"/>
              <a:gd name="connsiteX1" fmla="*/ 5044093 w 5804533"/>
              <a:gd name="connsiteY1" fmla="*/ 32276 h 6739095"/>
              <a:gd name="connsiteX2" fmla="*/ 5063344 w 5804533"/>
              <a:gd name="connsiteY2" fmla="*/ 244032 h 6739095"/>
              <a:gd name="connsiteX3" fmla="*/ 5044093 w 5804533"/>
              <a:gd name="connsiteY3" fmla="*/ 417287 h 6739095"/>
              <a:gd name="connsiteX4" fmla="*/ 5015217 w 5804533"/>
              <a:gd name="connsiteY4" fmla="*/ 580916 h 6739095"/>
              <a:gd name="connsiteX5" fmla="*/ 5005592 w 5804533"/>
              <a:gd name="connsiteY5" fmla="*/ 619417 h 6739095"/>
              <a:gd name="connsiteX6" fmla="*/ 4986342 w 5804533"/>
              <a:gd name="connsiteY6" fmla="*/ 686794 h 6739095"/>
              <a:gd name="connsiteX7" fmla="*/ 4976716 w 5804533"/>
              <a:gd name="connsiteY7" fmla="*/ 802297 h 6739095"/>
              <a:gd name="connsiteX8" fmla="*/ 4967091 w 5804533"/>
              <a:gd name="connsiteY8" fmla="*/ 1052554 h 6739095"/>
              <a:gd name="connsiteX9" fmla="*/ 4957466 w 5804533"/>
              <a:gd name="connsiteY9" fmla="*/ 1148807 h 6739095"/>
              <a:gd name="connsiteX10" fmla="*/ 4967091 w 5804533"/>
              <a:gd name="connsiteY10" fmla="*/ 1437565 h 6739095"/>
              <a:gd name="connsiteX11" fmla="*/ 4995967 w 5804533"/>
              <a:gd name="connsiteY11" fmla="*/ 1553068 h 6739095"/>
              <a:gd name="connsiteX12" fmla="*/ 5034468 w 5804533"/>
              <a:gd name="connsiteY12" fmla="*/ 1581944 h 6739095"/>
              <a:gd name="connsiteX13" fmla="*/ 5053718 w 5804533"/>
              <a:gd name="connsiteY13" fmla="*/ 1610820 h 6739095"/>
              <a:gd name="connsiteX14" fmla="*/ 5072969 w 5804533"/>
              <a:gd name="connsiteY14" fmla="*/ 1726323 h 6739095"/>
              <a:gd name="connsiteX15" fmla="*/ 5092219 w 5804533"/>
              <a:gd name="connsiteY15" fmla="*/ 1822575 h 6739095"/>
              <a:gd name="connsiteX16" fmla="*/ 5121095 w 5804533"/>
              <a:gd name="connsiteY16" fmla="*/ 1861076 h 6739095"/>
              <a:gd name="connsiteX17" fmla="*/ 5149971 w 5804533"/>
              <a:gd name="connsiteY17" fmla="*/ 2111333 h 6739095"/>
              <a:gd name="connsiteX18" fmla="*/ 5178847 w 5804533"/>
              <a:gd name="connsiteY18" fmla="*/ 2140209 h 6739095"/>
              <a:gd name="connsiteX19" fmla="*/ 5226973 w 5804533"/>
              <a:gd name="connsiteY19" fmla="*/ 2197961 h 6739095"/>
              <a:gd name="connsiteX20" fmla="*/ 5246224 w 5804533"/>
              <a:gd name="connsiteY20" fmla="*/ 2332714 h 6739095"/>
              <a:gd name="connsiteX21" fmla="*/ 5265474 w 5804533"/>
              <a:gd name="connsiteY21" fmla="*/ 2688849 h 6739095"/>
              <a:gd name="connsiteX22" fmla="*/ 5284725 w 5804533"/>
              <a:gd name="connsiteY22" fmla="*/ 2765851 h 6739095"/>
              <a:gd name="connsiteX23" fmla="*/ 5294350 w 5804533"/>
              <a:gd name="connsiteY23" fmla="*/ 2804352 h 6739095"/>
              <a:gd name="connsiteX24" fmla="*/ 5313600 w 5804533"/>
              <a:gd name="connsiteY24" fmla="*/ 2852478 h 6739095"/>
              <a:gd name="connsiteX25" fmla="*/ 5342476 w 5804533"/>
              <a:gd name="connsiteY25" fmla="*/ 2871729 h 6739095"/>
              <a:gd name="connsiteX26" fmla="*/ 5361727 w 5804533"/>
              <a:gd name="connsiteY26" fmla="*/ 3006483 h 6739095"/>
              <a:gd name="connsiteX27" fmla="*/ 5390603 w 5804533"/>
              <a:gd name="connsiteY27" fmla="*/ 3064234 h 6739095"/>
              <a:gd name="connsiteX28" fmla="*/ 5400228 w 5804533"/>
              <a:gd name="connsiteY28" fmla="*/ 3131611 h 6739095"/>
              <a:gd name="connsiteX29" fmla="*/ 5409853 w 5804533"/>
              <a:gd name="connsiteY29" fmla="*/ 3160487 h 6739095"/>
              <a:gd name="connsiteX30" fmla="*/ 5419478 w 5804533"/>
              <a:gd name="connsiteY30" fmla="*/ 3218238 h 6739095"/>
              <a:gd name="connsiteX31" fmla="*/ 5438729 w 5804533"/>
              <a:gd name="connsiteY31" fmla="*/ 3275990 h 6739095"/>
              <a:gd name="connsiteX32" fmla="*/ 5448354 w 5804533"/>
              <a:gd name="connsiteY32" fmla="*/ 3304866 h 6739095"/>
              <a:gd name="connsiteX33" fmla="*/ 5477230 w 5804533"/>
              <a:gd name="connsiteY33" fmla="*/ 3420369 h 6739095"/>
              <a:gd name="connsiteX34" fmla="*/ 5496480 w 5804533"/>
              <a:gd name="connsiteY34" fmla="*/ 3583998 h 6739095"/>
              <a:gd name="connsiteX35" fmla="*/ 5477228 w 5804533"/>
              <a:gd name="connsiteY35" fmla="*/ 3833286 h 6739095"/>
              <a:gd name="connsiteX36" fmla="*/ 5457979 w 5804533"/>
              <a:gd name="connsiteY36" fmla="*/ 3959384 h 6739095"/>
              <a:gd name="connsiteX37" fmla="*/ 5477230 w 5804533"/>
              <a:gd name="connsiteY37" fmla="*/ 4017135 h 6739095"/>
              <a:gd name="connsiteX38" fmla="*/ 5486855 w 5804533"/>
              <a:gd name="connsiteY38" fmla="*/ 4055636 h 6739095"/>
              <a:gd name="connsiteX39" fmla="*/ 5506106 w 5804533"/>
              <a:gd name="connsiteY39" fmla="*/ 4113388 h 6739095"/>
              <a:gd name="connsiteX40" fmla="*/ 5496480 w 5804533"/>
              <a:gd name="connsiteY40" fmla="*/ 4286643 h 6739095"/>
              <a:gd name="connsiteX41" fmla="*/ 5477230 w 5804533"/>
              <a:gd name="connsiteY41" fmla="*/ 4382895 h 6739095"/>
              <a:gd name="connsiteX42" fmla="*/ 5486855 w 5804533"/>
              <a:gd name="connsiteY42" fmla="*/ 4440647 h 6739095"/>
              <a:gd name="connsiteX43" fmla="*/ 5486855 w 5804533"/>
              <a:gd name="connsiteY43" fmla="*/ 4506728 h 6739095"/>
              <a:gd name="connsiteX44" fmla="*/ 5477230 w 5804533"/>
              <a:gd name="connsiteY44" fmla="*/ 4573847 h 6739095"/>
              <a:gd name="connsiteX45" fmla="*/ 5486855 w 5804533"/>
              <a:gd name="connsiteY45" fmla="*/ 4613902 h 6739095"/>
              <a:gd name="connsiteX46" fmla="*/ 5457979 w 5804533"/>
              <a:gd name="connsiteY46" fmla="*/ 4767906 h 6739095"/>
              <a:gd name="connsiteX47" fmla="*/ 5448354 w 5804533"/>
              <a:gd name="connsiteY47" fmla="*/ 4816032 h 6739095"/>
              <a:gd name="connsiteX48" fmla="*/ 5457979 w 5804533"/>
              <a:gd name="connsiteY48" fmla="*/ 4902660 h 6739095"/>
              <a:gd name="connsiteX49" fmla="*/ 5477230 w 5804533"/>
              <a:gd name="connsiteY49" fmla="*/ 4931535 h 6739095"/>
              <a:gd name="connsiteX50" fmla="*/ 5496480 w 5804533"/>
              <a:gd name="connsiteY50" fmla="*/ 5027788 h 6739095"/>
              <a:gd name="connsiteX51" fmla="*/ 5506106 w 5804533"/>
              <a:gd name="connsiteY51" fmla="*/ 5152916 h 6739095"/>
              <a:gd name="connsiteX52" fmla="*/ 5525356 w 5804533"/>
              <a:gd name="connsiteY52" fmla="*/ 5210668 h 6739095"/>
              <a:gd name="connsiteX53" fmla="*/ 5544607 w 5804533"/>
              <a:gd name="connsiteY53" fmla="*/ 5287670 h 6739095"/>
              <a:gd name="connsiteX54" fmla="*/ 5563857 w 5804533"/>
              <a:gd name="connsiteY54" fmla="*/ 5432049 h 6739095"/>
              <a:gd name="connsiteX55" fmla="*/ 5573483 w 5804533"/>
              <a:gd name="connsiteY55" fmla="*/ 5480175 h 6739095"/>
              <a:gd name="connsiteX56" fmla="*/ 5597697 w 5804533"/>
              <a:gd name="connsiteY56" fmla="*/ 5515290 h 6739095"/>
              <a:gd name="connsiteX57" fmla="*/ 5650485 w 5804533"/>
              <a:gd name="connsiteY57" fmla="*/ 5603524 h 6739095"/>
              <a:gd name="connsiteX58" fmla="*/ 5660110 w 5804533"/>
              <a:gd name="connsiteY58" fmla="*/ 6182820 h 6739095"/>
              <a:gd name="connsiteX59" fmla="*/ 5660111 w 5804533"/>
              <a:gd name="connsiteY59" fmla="*/ 6259044 h 6739095"/>
              <a:gd name="connsiteX60" fmla="*/ 5708235 w 5804533"/>
              <a:gd name="connsiteY60" fmla="*/ 6297288 h 6739095"/>
              <a:gd name="connsiteX61" fmla="*/ 5737112 w 5804533"/>
              <a:gd name="connsiteY61" fmla="*/ 6354262 h 6739095"/>
              <a:gd name="connsiteX62" fmla="*/ 5775613 w 5804533"/>
              <a:gd name="connsiteY62" fmla="*/ 6538954 h 6739095"/>
              <a:gd name="connsiteX63" fmla="*/ 5785238 w 5804533"/>
              <a:gd name="connsiteY63" fmla="*/ 6635207 h 6739095"/>
              <a:gd name="connsiteX64" fmla="*/ 5804489 w 5804533"/>
              <a:gd name="connsiteY64" fmla="*/ 6712209 h 6739095"/>
              <a:gd name="connsiteX65" fmla="*/ 5779289 w 5804533"/>
              <a:gd name="connsiteY65" fmla="*/ 6738471 h 6739095"/>
              <a:gd name="connsiteX66" fmla="*/ 5788915 w 5804533"/>
              <a:gd name="connsiteY66" fmla="*/ 6729620 h 6739095"/>
              <a:gd name="connsiteX67" fmla="*/ 5621609 w 5804533"/>
              <a:gd name="connsiteY67" fmla="*/ 6715576 h 6739095"/>
              <a:gd name="connsiteX68" fmla="*/ 5544607 w 5804533"/>
              <a:gd name="connsiteY68" fmla="*/ 6715315 h 6739095"/>
              <a:gd name="connsiteX69" fmla="*/ 5265474 w 5804533"/>
              <a:gd name="connsiteY69" fmla="*/ 6705432 h 6739095"/>
              <a:gd name="connsiteX70" fmla="*/ 3407799 w 5804533"/>
              <a:gd name="connsiteY70" fmla="*/ 6704915 h 6739095"/>
              <a:gd name="connsiteX71" fmla="*/ 2349020 w 5804533"/>
              <a:gd name="connsiteY71" fmla="*/ 6704656 h 6739095"/>
              <a:gd name="connsiteX72" fmla="*/ 1232488 w 5804533"/>
              <a:gd name="connsiteY72" fmla="*/ 6704397 h 6739095"/>
              <a:gd name="connsiteX73" fmla="*/ 385465 w 5804533"/>
              <a:gd name="connsiteY73" fmla="*/ 6722870 h 6739095"/>
              <a:gd name="connsiteX74" fmla="*/ 192960 w 5804533"/>
              <a:gd name="connsiteY74" fmla="*/ 6699383 h 6739095"/>
              <a:gd name="connsiteX75" fmla="*/ 48581 w 5804533"/>
              <a:gd name="connsiteY75" fmla="*/ 6685146 h 6739095"/>
              <a:gd name="connsiteX76" fmla="*/ 38957 w 5804533"/>
              <a:gd name="connsiteY76" fmla="*/ 6111818 h 6739095"/>
              <a:gd name="connsiteX77" fmla="*/ 48581 w 5804533"/>
              <a:gd name="connsiteY77" fmla="*/ 5874811 h 6739095"/>
              <a:gd name="connsiteX78" fmla="*/ 19706 w 5804533"/>
              <a:gd name="connsiteY78" fmla="*/ 4557312 h 6739095"/>
              <a:gd name="connsiteX79" fmla="*/ 19706 w 5804533"/>
              <a:gd name="connsiteY79" fmla="*/ 2845961 h 6739095"/>
              <a:gd name="connsiteX80" fmla="*/ 10082 w 5804533"/>
              <a:gd name="connsiteY80" fmla="*/ 2207587 h 6739095"/>
              <a:gd name="connsiteX81" fmla="*/ 19707 w 5804533"/>
              <a:gd name="connsiteY81" fmla="*/ 1298668 h 6739095"/>
              <a:gd name="connsiteX82" fmla="*/ 29331 w 5804533"/>
              <a:gd name="connsiteY82" fmla="*/ 1038528 h 6739095"/>
              <a:gd name="connsiteX83" fmla="*/ 19706 w 5804533"/>
              <a:gd name="connsiteY83" fmla="*/ 798673 h 6739095"/>
              <a:gd name="connsiteX84" fmla="*/ 29330 w 5804533"/>
              <a:gd name="connsiteY84" fmla="*/ 513799 h 6739095"/>
              <a:gd name="connsiteX85" fmla="*/ 38956 w 5804533"/>
              <a:gd name="connsiteY85" fmla="*/ 57009 h 6739095"/>
              <a:gd name="connsiteX86" fmla="*/ 529844 w 5804533"/>
              <a:gd name="connsiteY86" fmla="*/ 28392 h 6739095"/>
              <a:gd name="connsiteX87" fmla="*/ 2349020 w 5804533"/>
              <a:gd name="connsiteY87" fmla="*/ 28133 h 6739095"/>
              <a:gd name="connsiteX88" fmla="*/ 4148943 w 5804533"/>
              <a:gd name="connsiteY88" fmla="*/ 38018 h 6739095"/>
              <a:gd name="connsiteX89" fmla="*/ 4601332 w 5804533"/>
              <a:gd name="connsiteY89" fmla="*/ 1329 h 6739095"/>
              <a:gd name="connsiteX90" fmla="*/ 4784211 w 5804533"/>
              <a:gd name="connsiteY90" fmla="*/ 11212 h 6739095"/>
              <a:gd name="connsiteX91" fmla="*/ 4880464 w 5804533"/>
              <a:gd name="connsiteY91" fmla="*/ 30205 h 6739095"/>
              <a:gd name="connsiteX92" fmla="*/ 4995968 w 5804533"/>
              <a:gd name="connsiteY92" fmla="*/ 48938 h 673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804533" h="6739095">
                <a:moveTo>
                  <a:pt x="4995968" y="48938"/>
                </a:moveTo>
                <a:cubicBezTo>
                  <a:pt x="5023239" y="49283"/>
                  <a:pt x="5032864" y="-240"/>
                  <a:pt x="5044093" y="32276"/>
                </a:cubicBezTo>
                <a:cubicBezTo>
                  <a:pt x="5055322" y="64792"/>
                  <a:pt x="5043163" y="163316"/>
                  <a:pt x="5063344" y="244032"/>
                </a:cubicBezTo>
                <a:cubicBezTo>
                  <a:pt x="5056927" y="301784"/>
                  <a:pt x="5049517" y="359434"/>
                  <a:pt x="5044093" y="417287"/>
                </a:cubicBezTo>
                <a:cubicBezTo>
                  <a:pt x="5029844" y="569280"/>
                  <a:pt x="5060425" y="513108"/>
                  <a:pt x="5015217" y="580916"/>
                </a:cubicBezTo>
                <a:cubicBezTo>
                  <a:pt x="5012009" y="593750"/>
                  <a:pt x="5009073" y="606654"/>
                  <a:pt x="5005592" y="619417"/>
                </a:cubicBezTo>
                <a:cubicBezTo>
                  <a:pt x="4999446" y="641952"/>
                  <a:pt x="4989985" y="663722"/>
                  <a:pt x="4986342" y="686794"/>
                </a:cubicBezTo>
                <a:cubicBezTo>
                  <a:pt x="4980316" y="724956"/>
                  <a:pt x="4979925" y="763796"/>
                  <a:pt x="4976716" y="802297"/>
                </a:cubicBezTo>
                <a:cubicBezTo>
                  <a:pt x="4973508" y="885716"/>
                  <a:pt x="4971722" y="969202"/>
                  <a:pt x="4967091" y="1052554"/>
                </a:cubicBezTo>
                <a:cubicBezTo>
                  <a:pt x="4965302" y="1084749"/>
                  <a:pt x="4957466" y="1116563"/>
                  <a:pt x="4957466" y="1148807"/>
                </a:cubicBezTo>
                <a:cubicBezTo>
                  <a:pt x="4957466" y="1245113"/>
                  <a:pt x="4961893" y="1341399"/>
                  <a:pt x="4967091" y="1437565"/>
                </a:cubicBezTo>
                <a:cubicBezTo>
                  <a:pt x="4968605" y="1465578"/>
                  <a:pt x="4976328" y="1526883"/>
                  <a:pt x="4995967" y="1553068"/>
                </a:cubicBezTo>
                <a:cubicBezTo>
                  <a:pt x="5005592" y="1565902"/>
                  <a:pt x="5021634" y="1572319"/>
                  <a:pt x="5034468" y="1581944"/>
                </a:cubicBezTo>
                <a:cubicBezTo>
                  <a:pt x="5040885" y="1591569"/>
                  <a:pt x="5048545" y="1600473"/>
                  <a:pt x="5053718" y="1610820"/>
                </a:cubicBezTo>
                <a:cubicBezTo>
                  <a:pt x="5070023" y="1643430"/>
                  <a:pt x="5069409" y="1697845"/>
                  <a:pt x="5072969" y="1726323"/>
                </a:cubicBezTo>
                <a:cubicBezTo>
                  <a:pt x="5074746" y="1740542"/>
                  <a:pt x="5079571" y="1800441"/>
                  <a:pt x="5092219" y="1822575"/>
                </a:cubicBezTo>
                <a:cubicBezTo>
                  <a:pt x="5100178" y="1836503"/>
                  <a:pt x="5111470" y="1848242"/>
                  <a:pt x="5121095" y="1861076"/>
                </a:cubicBezTo>
                <a:cubicBezTo>
                  <a:pt x="5130720" y="1944495"/>
                  <a:pt x="5132958" y="2029102"/>
                  <a:pt x="5149971" y="2111333"/>
                </a:cubicBezTo>
                <a:cubicBezTo>
                  <a:pt x="5152729" y="2124663"/>
                  <a:pt x="5171633" y="2128666"/>
                  <a:pt x="5178847" y="2140209"/>
                </a:cubicBezTo>
                <a:cubicBezTo>
                  <a:pt x="5218221" y="2203208"/>
                  <a:pt x="5172101" y="2179669"/>
                  <a:pt x="5226973" y="2197961"/>
                </a:cubicBezTo>
                <a:cubicBezTo>
                  <a:pt x="5241724" y="2256968"/>
                  <a:pt x="5241848" y="2249564"/>
                  <a:pt x="5246224" y="2332714"/>
                </a:cubicBezTo>
                <a:cubicBezTo>
                  <a:pt x="5254801" y="2495667"/>
                  <a:pt x="5246596" y="2556701"/>
                  <a:pt x="5265474" y="2688849"/>
                </a:cubicBezTo>
                <a:cubicBezTo>
                  <a:pt x="5273862" y="2747564"/>
                  <a:pt x="5271927" y="2721058"/>
                  <a:pt x="5284725" y="2765851"/>
                </a:cubicBezTo>
                <a:cubicBezTo>
                  <a:pt x="5288359" y="2778571"/>
                  <a:pt x="5290167" y="2791802"/>
                  <a:pt x="5294350" y="2804352"/>
                </a:cubicBezTo>
                <a:cubicBezTo>
                  <a:pt x="5299814" y="2820743"/>
                  <a:pt x="5303558" y="2838419"/>
                  <a:pt x="5313600" y="2852478"/>
                </a:cubicBezTo>
                <a:cubicBezTo>
                  <a:pt x="5320324" y="2861892"/>
                  <a:pt x="5332851" y="2865312"/>
                  <a:pt x="5342476" y="2871729"/>
                </a:cubicBezTo>
                <a:cubicBezTo>
                  <a:pt x="5344912" y="2896092"/>
                  <a:pt x="5347771" y="2971594"/>
                  <a:pt x="5361727" y="3006483"/>
                </a:cubicBezTo>
                <a:cubicBezTo>
                  <a:pt x="5369720" y="3026466"/>
                  <a:pt x="5380978" y="3044984"/>
                  <a:pt x="5390603" y="3064234"/>
                </a:cubicBezTo>
                <a:cubicBezTo>
                  <a:pt x="5393811" y="3086693"/>
                  <a:pt x="5395779" y="3109365"/>
                  <a:pt x="5400228" y="3131611"/>
                </a:cubicBezTo>
                <a:cubicBezTo>
                  <a:pt x="5402218" y="3141560"/>
                  <a:pt x="5407652" y="3150583"/>
                  <a:pt x="5409853" y="3160487"/>
                </a:cubicBezTo>
                <a:cubicBezTo>
                  <a:pt x="5414086" y="3179538"/>
                  <a:pt x="5414745" y="3199305"/>
                  <a:pt x="5419478" y="3218238"/>
                </a:cubicBezTo>
                <a:cubicBezTo>
                  <a:pt x="5424400" y="3237924"/>
                  <a:pt x="5432312" y="3256739"/>
                  <a:pt x="5438729" y="3275990"/>
                </a:cubicBezTo>
                <a:cubicBezTo>
                  <a:pt x="5441937" y="3285615"/>
                  <a:pt x="5446364" y="3294917"/>
                  <a:pt x="5448354" y="3304866"/>
                </a:cubicBezTo>
                <a:cubicBezTo>
                  <a:pt x="5462560" y="3375896"/>
                  <a:pt x="5453485" y="3337262"/>
                  <a:pt x="5477230" y="3420369"/>
                </a:cubicBezTo>
                <a:cubicBezTo>
                  <a:pt x="5483647" y="3474912"/>
                  <a:pt x="5496480" y="3515179"/>
                  <a:pt x="5496480" y="3583998"/>
                </a:cubicBezTo>
                <a:cubicBezTo>
                  <a:pt x="5496480" y="3652817"/>
                  <a:pt x="5483645" y="3770722"/>
                  <a:pt x="5477228" y="3833286"/>
                </a:cubicBezTo>
                <a:cubicBezTo>
                  <a:pt x="5470811" y="3895850"/>
                  <a:pt x="5462791" y="3930304"/>
                  <a:pt x="5457979" y="3959384"/>
                </a:cubicBezTo>
                <a:cubicBezTo>
                  <a:pt x="5464396" y="3978634"/>
                  <a:pt x="5471399" y="3997699"/>
                  <a:pt x="5477230" y="4017135"/>
                </a:cubicBezTo>
                <a:cubicBezTo>
                  <a:pt x="5481031" y="4029806"/>
                  <a:pt x="5483054" y="4042965"/>
                  <a:pt x="5486855" y="4055636"/>
                </a:cubicBezTo>
                <a:cubicBezTo>
                  <a:pt x="5492686" y="4075072"/>
                  <a:pt x="5506106" y="4113388"/>
                  <a:pt x="5506106" y="4113388"/>
                </a:cubicBezTo>
                <a:cubicBezTo>
                  <a:pt x="5502897" y="4171140"/>
                  <a:pt x="5502642" y="4229131"/>
                  <a:pt x="5496480" y="4286643"/>
                </a:cubicBezTo>
                <a:cubicBezTo>
                  <a:pt x="5492994" y="4319176"/>
                  <a:pt x="5477230" y="4382895"/>
                  <a:pt x="5477230" y="4382895"/>
                </a:cubicBezTo>
                <a:cubicBezTo>
                  <a:pt x="5480438" y="4402146"/>
                  <a:pt x="5485251" y="4420008"/>
                  <a:pt x="5486855" y="4440647"/>
                </a:cubicBezTo>
                <a:cubicBezTo>
                  <a:pt x="5488459" y="4461286"/>
                  <a:pt x="5488459" y="4484528"/>
                  <a:pt x="5486855" y="4506728"/>
                </a:cubicBezTo>
                <a:cubicBezTo>
                  <a:pt x="5485251" y="4528928"/>
                  <a:pt x="5477230" y="4555985"/>
                  <a:pt x="5477230" y="4573847"/>
                </a:cubicBezTo>
                <a:cubicBezTo>
                  <a:pt x="5477230" y="4591709"/>
                  <a:pt x="5490064" y="4581559"/>
                  <a:pt x="5486855" y="4613902"/>
                </a:cubicBezTo>
                <a:cubicBezTo>
                  <a:pt x="5483647" y="4646245"/>
                  <a:pt x="5467752" y="4716599"/>
                  <a:pt x="5457979" y="4767906"/>
                </a:cubicBezTo>
                <a:cubicBezTo>
                  <a:pt x="5454918" y="4783977"/>
                  <a:pt x="5448354" y="4816032"/>
                  <a:pt x="5448354" y="4816032"/>
                </a:cubicBezTo>
                <a:cubicBezTo>
                  <a:pt x="5451562" y="4844908"/>
                  <a:pt x="5450932" y="4874474"/>
                  <a:pt x="5457979" y="4902660"/>
                </a:cubicBezTo>
                <a:cubicBezTo>
                  <a:pt x="5460785" y="4913883"/>
                  <a:pt x="5473828" y="4920479"/>
                  <a:pt x="5477230" y="4931535"/>
                </a:cubicBezTo>
                <a:cubicBezTo>
                  <a:pt x="5486852" y="4962808"/>
                  <a:pt x="5490063" y="4995704"/>
                  <a:pt x="5496480" y="5027788"/>
                </a:cubicBezTo>
                <a:cubicBezTo>
                  <a:pt x="5499689" y="5069497"/>
                  <a:pt x="5499582" y="5111595"/>
                  <a:pt x="5506106" y="5152916"/>
                </a:cubicBezTo>
                <a:cubicBezTo>
                  <a:pt x="5509271" y="5172960"/>
                  <a:pt x="5519781" y="5191157"/>
                  <a:pt x="5525356" y="5210668"/>
                </a:cubicBezTo>
                <a:cubicBezTo>
                  <a:pt x="5532624" y="5236107"/>
                  <a:pt x="5538190" y="5262003"/>
                  <a:pt x="5544607" y="5287670"/>
                </a:cubicBezTo>
                <a:cubicBezTo>
                  <a:pt x="5549472" y="5326591"/>
                  <a:pt x="5557217" y="5392208"/>
                  <a:pt x="5563857" y="5432049"/>
                </a:cubicBezTo>
                <a:cubicBezTo>
                  <a:pt x="5566547" y="5448186"/>
                  <a:pt x="5567843" y="5466302"/>
                  <a:pt x="5573483" y="5480175"/>
                </a:cubicBezTo>
                <a:cubicBezTo>
                  <a:pt x="5579123" y="5494048"/>
                  <a:pt x="5584863" y="5512081"/>
                  <a:pt x="5597697" y="5515290"/>
                </a:cubicBezTo>
                <a:cubicBezTo>
                  <a:pt x="5603487" y="5569802"/>
                  <a:pt x="5642464" y="5488021"/>
                  <a:pt x="5650485" y="5603524"/>
                </a:cubicBezTo>
                <a:cubicBezTo>
                  <a:pt x="5658506" y="5719027"/>
                  <a:pt x="5658506" y="6073567"/>
                  <a:pt x="5660110" y="6182820"/>
                </a:cubicBezTo>
                <a:cubicBezTo>
                  <a:pt x="5661714" y="6292073"/>
                  <a:pt x="5628636" y="6251176"/>
                  <a:pt x="5660111" y="6259044"/>
                </a:cubicBezTo>
                <a:cubicBezTo>
                  <a:pt x="5669736" y="6268669"/>
                  <a:pt x="5695401" y="6281418"/>
                  <a:pt x="5708235" y="6297288"/>
                </a:cubicBezTo>
                <a:cubicBezTo>
                  <a:pt x="5721069" y="6313158"/>
                  <a:pt x="5725882" y="6313984"/>
                  <a:pt x="5737112" y="6354262"/>
                </a:cubicBezTo>
                <a:cubicBezTo>
                  <a:pt x="5748342" y="6394540"/>
                  <a:pt x="5767592" y="6492130"/>
                  <a:pt x="5775613" y="6538954"/>
                </a:cubicBezTo>
                <a:cubicBezTo>
                  <a:pt x="5783634" y="6585778"/>
                  <a:pt x="5779937" y="6603401"/>
                  <a:pt x="5785238" y="6635207"/>
                </a:cubicBezTo>
                <a:cubicBezTo>
                  <a:pt x="5789588" y="6661304"/>
                  <a:pt x="5805480" y="6694998"/>
                  <a:pt x="5804489" y="6712209"/>
                </a:cubicBezTo>
                <a:cubicBezTo>
                  <a:pt x="5803498" y="6729420"/>
                  <a:pt x="5781885" y="6735569"/>
                  <a:pt x="5779289" y="6738471"/>
                </a:cubicBezTo>
                <a:cubicBezTo>
                  <a:pt x="5776693" y="6741373"/>
                  <a:pt x="5815195" y="6733436"/>
                  <a:pt x="5788915" y="6729620"/>
                </a:cubicBezTo>
                <a:cubicBezTo>
                  <a:pt x="5762635" y="6725804"/>
                  <a:pt x="5662327" y="6717960"/>
                  <a:pt x="5621609" y="6715576"/>
                </a:cubicBezTo>
                <a:cubicBezTo>
                  <a:pt x="5580891" y="6713192"/>
                  <a:pt x="5603963" y="6717006"/>
                  <a:pt x="5544607" y="6715315"/>
                </a:cubicBezTo>
                <a:lnTo>
                  <a:pt x="5265474" y="6705432"/>
                </a:lnTo>
                <a:lnTo>
                  <a:pt x="3407799" y="6704915"/>
                </a:lnTo>
                <a:lnTo>
                  <a:pt x="2349020" y="6704656"/>
                </a:lnTo>
                <a:cubicBezTo>
                  <a:pt x="1849747" y="6678116"/>
                  <a:pt x="1675250" y="6720093"/>
                  <a:pt x="1232488" y="6704397"/>
                </a:cubicBezTo>
                <a:cubicBezTo>
                  <a:pt x="950257" y="6694392"/>
                  <a:pt x="558720" y="6723706"/>
                  <a:pt x="385465" y="6722870"/>
                </a:cubicBezTo>
                <a:cubicBezTo>
                  <a:pt x="212210" y="6722034"/>
                  <a:pt x="249107" y="6705670"/>
                  <a:pt x="192960" y="6699383"/>
                </a:cubicBezTo>
                <a:cubicBezTo>
                  <a:pt x="136813" y="6693096"/>
                  <a:pt x="74248" y="6783074"/>
                  <a:pt x="48581" y="6685146"/>
                </a:cubicBezTo>
                <a:cubicBezTo>
                  <a:pt x="22914" y="6587218"/>
                  <a:pt x="38957" y="6246874"/>
                  <a:pt x="38957" y="6111818"/>
                </a:cubicBezTo>
                <a:cubicBezTo>
                  <a:pt x="38957" y="5976762"/>
                  <a:pt x="51789" y="6133895"/>
                  <a:pt x="48581" y="5874811"/>
                </a:cubicBezTo>
                <a:cubicBezTo>
                  <a:pt x="45373" y="5615727"/>
                  <a:pt x="25457" y="4649331"/>
                  <a:pt x="19706" y="4557312"/>
                </a:cubicBezTo>
                <a:cubicBezTo>
                  <a:pt x="22914" y="3662162"/>
                  <a:pt x="8517" y="3741046"/>
                  <a:pt x="19706" y="2845961"/>
                </a:cubicBezTo>
                <a:cubicBezTo>
                  <a:pt x="22053" y="2658240"/>
                  <a:pt x="-10691" y="2399734"/>
                  <a:pt x="10082" y="2207587"/>
                </a:cubicBezTo>
                <a:cubicBezTo>
                  <a:pt x="29509" y="1780181"/>
                  <a:pt x="16499" y="1493511"/>
                  <a:pt x="19707" y="1298668"/>
                </a:cubicBezTo>
                <a:cubicBezTo>
                  <a:pt x="22915" y="1103825"/>
                  <a:pt x="29331" y="1121860"/>
                  <a:pt x="29331" y="1038528"/>
                </a:cubicBezTo>
                <a:cubicBezTo>
                  <a:pt x="29331" y="955196"/>
                  <a:pt x="46534" y="932809"/>
                  <a:pt x="19706" y="798673"/>
                </a:cubicBezTo>
                <a:cubicBezTo>
                  <a:pt x="16498" y="750547"/>
                  <a:pt x="26122" y="637410"/>
                  <a:pt x="29330" y="513799"/>
                </a:cubicBezTo>
                <a:cubicBezTo>
                  <a:pt x="32538" y="390188"/>
                  <a:pt x="-44463" y="137910"/>
                  <a:pt x="38956" y="57009"/>
                </a:cubicBezTo>
                <a:cubicBezTo>
                  <a:pt x="122375" y="-23892"/>
                  <a:pt x="343661" y="30820"/>
                  <a:pt x="529844" y="28392"/>
                </a:cubicBezTo>
                <a:lnTo>
                  <a:pt x="2349020" y="28133"/>
                </a:lnTo>
                <a:lnTo>
                  <a:pt x="4148943" y="38018"/>
                </a:lnTo>
                <a:cubicBezTo>
                  <a:pt x="4267128" y="39546"/>
                  <a:pt x="4495454" y="5797"/>
                  <a:pt x="4601332" y="1329"/>
                </a:cubicBezTo>
                <a:cubicBezTo>
                  <a:pt x="4707210" y="-3139"/>
                  <a:pt x="4726487" y="4551"/>
                  <a:pt x="4784211" y="11212"/>
                </a:cubicBezTo>
                <a:cubicBezTo>
                  <a:pt x="4809908" y="14177"/>
                  <a:pt x="4854639" y="28729"/>
                  <a:pt x="4880464" y="30205"/>
                </a:cubicBezTo>
                <a:cubicBezTo>
                  <a:pt x="4967010" y="35151"/>
                  <a:pt x="4968697" y="48593"/>
                  <a:pt x="4995968" y="48938"/>
                </a:cubicBezTo>
                <a:close/>
              </a:path>
            </a:pathLst>
          </a:custGeom>
          <a:solidFill>
            <a:srgbClr val="3C8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8CE08-A1BA-CE25-E7AC-ECE8F1C79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" y="1422400"/>
            <a:ext cx="4749800" cy="2387600"/>
          </a:xfrm>
        </p:spPr>
        <p:txBody>
          <a:bodyPr>
            <a:norm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effectLst/>
                <a:latin typeface="Gill Sans Nova" panose="020B0602020104020203" pitchFamily="34" charset="0"/>
              </a:rPr>
              <a:t>From Enrollment to Engagement</a:t>
            </a:r>
            <a:endParaRPr lang="en-US" sz="54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8D853-F0ED-AF28-076D-036AB2C9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335" y="4033520"/>
            <a:ext cx="3610730" cy="1524000"/>
          </a:xfrm>
        </p:spPr>
        <p:txBody>
          <a:bodyPr anchor="t">
            <a:norm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Nova" panose="020B0602020104020203" pitchFamily="34" charset="0"/>
              </a:rPr>
              <a:t>Addressing Declines in TCU Institutions through Strategic Student Profiling</a:t>
            </a:r>
          </a:p>
          <a:p>
            <a:endParaRPr lang="en-US" sz="1000" dirty="0"/>
          </a:p>
          <a:p>
            <a:r>
              <a:rPr lang="en-US" sz="1500" dirty="0">
                <a:solidFill>
                  <a:schemeClr val="bg1"/>
                </a:solidFill>
                <a:latin typeface="Gill Sans Nova" panose="020B0602020104020203" pitchFamily="34" charset="0"/>
              </a:rPr>
              <a:t>Wells Ling Ph.D. </a:t>
            </a:r>
            <a:r>
              <a:rPr lang="en-US" sz="1500" dirty="0"/>
              <a:t>| Data Specialist</a:t>
            </a:r>
            <a:endParaRPr lang="en-US" sz="15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5" name="Picture 4" descr="A blue and gold logo&#10;&#10;Description automatically generated">
            <a:extLst>
              <a:ext uri="{FF2B5EF4-FFF2-40B4-BE49-F238E27FC236}">
                <a16:creationId xmlns:a16="http://schemas.microsoft.com/office/drawing/2014/main" id="{813AB3C3-A56B-1E84-8631-403AB01B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r="19862" b="25897"/>
          <a:stretch/>
        </p:blipFill>
        <p:spPr>
          <a:xfrm>
            <a:off x="6541923" y="428591"/>
            <a:ext cx="4902742" cy="57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7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0F5FEC-98E5-F54D-A4F9-B3B85F70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9" y="1719858"/>
            <a:ext cx="6138372" cy="419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B2295-A164-BCCC-351F-2DEF9D0B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A3F5-3008-822B-DD09-67017949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976" y="1295400"/>
            <a:ext cx="4375064" cy="4881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…more female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29BD000-B991-55ED-D5F9-6548C56B7C7B}"/>
              </a:ext>
            </a:extLst>
          </p:cNvPr>
          <p:cNvSpPr txBox="1"/>
          <p:nvPr/>
        </p:nvSpPr>
        <p:spPr>
          <a:xfrm>
            <a:off x="5905085" y="1983185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Female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304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E136283-A7A2-70EB-BAC2-5298966C5EB3}"/>
              </a:ext>
            </a:extLst>
          </p:cNvPr>
          <p:cNvSpPr txBox="1"/>
          <p:nvPr/>
        </p:nvSpPr>
        <p:spPr>
          <a:xfrm>
            <a:off x="5905086" y="3049985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Male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75908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B691E-26AE-0604-ACF1-CE713A3F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BA7BBE5-D089-B3C1-2E13-9C8AE3844335}"/>
              </a:ext>
            </a:extLst>
          </p:cNvPr>
          <p:cNvGrpSpPr/>
          <p:nvPr/>
        </p:nvGrpSpPr>
        <p:grpSpPr>
          <a:xfrm>
            <a:off x="272131" y="1392515"/>
            <a:ext cx="1765474" cy="1419848"/>
            <a:chOff x="272131" y="1282527"/>
            <a:chExt cx="1765474" cy="141984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1D58EA-9891-E584-7581-1E389493E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175"/>
            <a:stretch/>
          </p:blipFill>
          <p:spPr>
            <a:xfrm>
              <a:off x="272132" y="1282527"/>
              <a:ext cx="1765473" cy="1095375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2923EAC6-2053-3C44-EEED-408F69DBB1D7}"/>
                </a:ext>
              </a:extLst>
            </p:cNvPr>
            <p:cNvSpPr txBox="1"/>
            <p:nvPr/>
          </p:nvSpPr>
          <p:spPr>
            <a:xfrm>
              <a:off x="272131" y="245660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Female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8F12C3-F563-12C0-9FBA-8D20B0E5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15" y="2134062"/>
            <a:ext cx="5682101" cy="3870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01806-7C27-3B45-7919-8BD16406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A4B9-3048-B5A6-12D2-7A430714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217" y="1295400"/>
            <a:ext cx="3906649" cy="4881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…more AI/AN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4E058FC-01A6-9B39-5B31-BFE867A2C029}"/>
              </a:ext>
            </a:extLst>
          </p:cNvPr>
          <p:cNvSpPr txBox="1"/>
          <p:nvPr/>
        </p:nvSpPr>
        <p:spPr>
          <a:xfrm>
            <a:off x="2490550" y="1433022"/>
            <a:ext cx="536323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Canva Sans"/>
              </a:rPr>
              <a:t>AI/AN % of Total Enrollment</a:t>
            </a:r>
          </a:p>
        </p:txBody>
      </p:sp>
    </p:spTree>
    <p:extLst>
      <p:ext uri="{BB962C8B-B14F-4D97-AF65-F5344CB8AC3E}">
        <p14:creationId xmlns:p14="http://schemas.microsoft.com/office/powerpoint/2010/main" val="98042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D93B-66B7-BD51-61E0-F1E0DB12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301DB-CEC6-8E54-441B-0E1AAC11667D}"/>
              </a:ext>
            </a:extLst>
          </p:cNvPr>
          <p:cNvGrpSpPr/>
          <p:nvPr/>
        </p:nvGrpSpPr>
        <p:grpSpPr>
          <a:xfrm>
            <a:off x="272131" y="3209275"/>
            <a:ext cx="1765473" cy="1463230"/>
            <a:chOff x="272131" y="2781075"/>
            <a:chExt cx="1765473" cy="1463230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0F0F5885-F47D-0B5B-9A51-8C5091051859}"/>
                </a:ext>
              </a:extLst>
            </p:cNvPr>
            <p:cNvSpPr txBox="1"/>
            <p:nvPr/>
          </p:nvSpPr>
          <p:spPr>
            <a:xfrm>
              <a:off x="272131" y="399853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AI/AN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E6C1F7-3E66-F23F-F69C-343E8A7FA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317"/>
            <a:stretch/>
          </p:blipFill>
          <p:spPr>
            <a:xfrm>
              <a:off x="272132" y="2781075"/>
              <a:ext cx="1765472" cy="113875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2F68A0-38B2-2A99-057C-DA0E1DAD093E}"/>
              </a:ext>
            </a:extLst>
          </p:cNvPr>
          <p:cNvGrpSpPr/>
          <p:nvPr/>
        </p:nvGrpSpPr>
        <p:grpSpPr>
          <a:xfrm>
            <a:off x="272131" y="1392515"/>
            <a:ext cx="1765474" cy="1419848"/>
            <a:chOff x="272131" y="1282527"/>
            <a:chExt cx="1765474" cy="14198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1B8E7F-C3D9-74C7-0CC8-45A31CEF4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175"/>
            <a:stretch/>
          </p:blipFill>
          <p:spPr>
            <a:xfrm>
              <a:off x="272132" y="1282527"/>
              <a:ext cx="1765473" cy="1095375"/>
            </a:xfrm>
            <a:prstGeom prst="rect">
              <a:avLst/>
            </a:prstGeom>
          </p:spPr>
        </p:pic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1120EC44-EC86-5FBB-FB73-0445E605B8A7}"/>
                </a:ext>
              </a:extLst>
            </p:cNvPr>
            <p:cNvSpPr txBox="1"/>
            <p:nvPr/>
          </p:nvSpPr>
          <p:spPr>
            <a:xfrm>
              <a:off x="272131" y="245660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Female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4625927-55E9-9C56-5D56-AE7644B7F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51" y="2061308"/>
            <a:ext cx="5277290" cy="3572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99ED0-33AE-341B-C0B1-F4BD6BC0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9C65-ADFA-9E40-5EC0-1AEA9AA7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962" y="1295400"/>
            <a:ext cx="3893150" cy="4881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…increasingly more full-time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E03A953-3324-8838-D0B8-2B7959C50D1D}"/>
              </a:ext>
            </a:extLst>
          </p:cNvPr>
          <p:cNvSpPr txBox="1"/>
          <p:nvPr/>
        </p:nvSpPr>
        <p:spPr>
          <a:xfrm>
            <a:off x="7077023" y="2192442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Full-Time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380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2A13835-8739-595E-015C-0B720BA77D28}"/>
              </a:ext>
            </a:extLst>
          </p:cNvPr>
          <p:cNvSpPr txBox="1"/>
          <p:nvPr/>
        </p:nvSpPr>
        <p:spPr>
          <a:xfrm>
            <a:off x="7077024" y="3847514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Part-Time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164</a:t>
            </a:r>
          </a:p>
        </p:txBody>
      </p:sp>
    </p:spTree>
    <p:extLst>
      <p:ext uri="{BB962C8B-B14F-4D97-AF65-F5344CB8AC3E}">
        <p14:creationId xmlns:p14="http://schemas.microsoft.com/office/powerpoint/2010/main" val="1363928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0E7C-11A4-88E7-9627-8BD5048F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D3DDC652-98BB-8940-9837-C1138E87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62" y="1497481"/>
            <a:ext cx="5995707" cy="4664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984D1-7D96-66F7-D083-CA29A5D0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8DAE-B292-AC9B-688D-BB183ACB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962" y="1295400"/>
            <a:ext cx="3893150" cy="4881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…increasingly non-traditional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9B78C9B-C49F-5BBA-A084-0288DA1C1D1F}"/>
              </a:ext>
            </a:extLst>
          </p:cNvPr>
          <p:cNvSpPr txBox="1"/>
          <p:nvPr/>
        </p:nvSpPr>
        <p:spPr>
          <a:xfrm>
            <a:off x="7008812" y="4981504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Non-Traditional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259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9F53D46-F096-0A00-6918-C3549CDCE850}"/>
              </a:ext>
            </a:extLst>
          </p:cNvPr>
          <p:cNvSpPr txBox="1"/>
          <p:nvPr/>
        </p:nvSpPr>
        <p:spPr>
          <a:xfrm>
            <a:off x="7008811" y="4180300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Traditional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294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47A717-9AB2-1911-176F-5320E87C5997}"/>
              </a:ext>
            </a:extLst>
          </p:cNvPr>
          <p:cNvGrpSpPr/>
          <p:nvPr/>
        </p:nvGrpSpPr>
        <p:grpSpPr>
          <a:xfrm>
            <a:off x="272131" y="3209275"/>
            <a:ext cx="1765473" cy="1463230"/>
            <a:chOff x="272131" y="2781075"/>
            <a:chExt cx="1765473" cy="1463230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CA69E406-B479-B1E9-ACAD-27B659E6DA51}"/>
                </a:ext>
              </a:extLst>
            </p:cNvPr>
            <p:cNvSpPr txBox="1"/>
            <p:nvPr/>
          </p:nvSpPr>
          <p:spPr>
            <a:xfrm>
              <a:off x="272131" y="399853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AI/AN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0BF8FD-B261-A1E9-C28D-D018364D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317"/>
            <a:stretch/>
          </p:blipFill>
          <p:spPr>
            <a:xfrm>
              <a:off x="272132" y="2781075"/>
              <a:ext cx="1765472" cy="11387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BAB38-42B1-7FE1-8B1E-6CD3E6934B32}"/>
              </a:ext>
            </a:extLst>
          </p:cNvPr>
          <p:cNvGrpSpPr/>
          <p:nvPr/>
        </p:nvGrpSpPr>
        <p:grpSpPr>
          <a:xfrm>
            <a:off x="272131" y="1392515"/>
            <a:ext cx="1765474" cy="1419848"/>
            <a:chOff x="272131" y="1282527"/>
            <a:chExt cx="1765474" cy="14198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EB9974-1FA3-DF2D-8D94-3C78ABF2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9175"/>
            <a:stretch/>
          </p:blipFill>
          <p:spPr>
            <a:xfrm>
              <a:off x="272132" y="1282527"/>
              <a:ext cx="1765473" cy="1095375"/>
            </a:xfrm>
            <a:prstGeom prst="rect">
              <a:avLst/>
            </a:prstGeom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38DCE058-A104-276B-2116-3AEA6B4D8219}"/>
                </a:ext>
              </a:extLst>
            </p:cNvPr>
            <p:cNvSpPr txBox="1"/>
            <p:nvPr/>
          </p:nvSpPr>
          <p:spPr>
            <a:xfrm>
              <a:off x="272131" y="245660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Female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AE187-238D-0C92-71A4-0EDD2BA16583}"/>
              </a:ext>
            </a:extLst>
          </p:cNvPr>
          <p:cNvGrpSpPr/>
          <p:nvPr/>
        </p:nvGrpSpPr>
        <p:grpSpPr>
          <a:xfrm>
            <a:off x="272131" y="5069417"/>
            <a:ext cx="1784289" cy="1470219"/>
            <a:chOff x="272130" y="4323005"/>
            <a:chExt cx="1784289" cy="1470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1E4DE4-10AE-737A-334B-CE99714CD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721"/>
            <a:stretch/>
          </p:blipFill>
          <p:spPr>
            <a:xfrm>
              <a:off x="272131" y="4323005"/>
              <a:ext cx="1784288" cy="1138757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5323E1E9-4BF2-C45B-3AAE-0AF71BDBB8B3}"/>
                </a:ext>
              </a:extLst>
            </p:cNvPr>
            <p:cNvSpPr txBox="1"/>
            <p:nvPr/>
          </p:nvSpPr>
          <p:spPr>
            <a:xfrm>
              <a:off x="272130" y="5540462"/>
              <a:ext cx="1765473" cy="25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Increasingly Full-Time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14535E3F-0D87-5489-B5B9-999C8B814052}"/>
              </a:ext>
            </a:extLst>
          </p:cNvPr>
          <p:cNvSpPr txBox="1"/>
          <p:nvPr/>
        </p:nvSpPr>
        <p:spPr>
          <a:xfrm rot="-5400000">
            <a:off x="1098649" y="3599700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# of Students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EC0CB20-F6E7-872C-E13C-D25AD0989872}"/>
              </a:ext>
            </a:extLst>
          </p:cNvPr>
          <p:cNvSpPr txBox="1"/>
          <p:nvPr/>
        </p:nvSpPr>
        <p:spPr>
          <a:xfrm>
            <a:off x="3983748" y="5747977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Fall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62C980B-AC01-E7EE-E0E8-E4262DE89F5A}"/>
              </a:ext>
            </a:extLst>
          </p:cNvPr>
          <p:cNvSpPr txBox="1"/>
          <p:nvPr/>
        </p:nvSpPr>
        <p:spPr>
          <a:xfrm>
            <a:off x="2329262" y="1533100"/>
            <a:ext cx="67233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Gill Sans Nova" panose="020B0602020104020203" pitchFamily="34" charset="0"/>
              </a:rPr>
              <a:t>Aaniiih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Nakoda</a:t>
            </a:r>
            <a:r>
              <a:rPr lang="en-US" sz="2000" dirty="0">
                <a:latin typeface="Gill Sans Nova" panose="020B0602020104020203" pitchFamily="34" charset="0"/>
              </a:rPr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247261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4F7F-E139-0C2E-72C9-AC867089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366A39EF-3EA5-C313-19B0-BDE6D127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47" y="1306616"/>
            <a:ext cx="1765473" cy="1282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22F23-5B4D-B1C8-F7F8-5FCD097E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8E1D-B92B-913F-5C35-EC94B97C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0" y="5892409"/>
            <a:ext cx="6085840" cy="647655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…increasingly certificate seeking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CA9A77-076C-9FD5-21F0-5F9422A3D4CB}"/>
              </a:ext>
            </a:extLst>
          </p:cNvPr>
          <p:cNvGrpSpPr/>
          <p:nvPr/>
        </p:nvGrpSpPr>
        <p:grpSpPr>
          <a:xfrm>
            <a:off x="272131" y="3209275"/>
            <a:ext cx="1765473" cy="1463230"/>
            <a:chOff x="272131" y="2781075"/>
            <a:chExt cx="1765473" cy="1463230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07108A71-AE0A-4CB1-FB86-8CA95DFC286F}"/>
                </a:ext>
              </a:extLst>
            </p:cNvPr>
            <p:cNvSpPr txBox="1"/>
            <p:nvPr/>
          </p:nvSpPr>
          <p:spPr>
            <a:xfrm>
              <a:off x="272131" y="399853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AI/AN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3F3497-ACCC-CC9B-67AD-6AC30F12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317"/>
            <a:stretch/>
          </p:blipFill>
          <p:spPr>
            <a:xfrm>
              <a:off x="272132" y="2781075"/>
              <a:ext cx="1765472" cy="11387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55016A-565F-6715-EC0C-3A02BC353C2E}"/>
              </a:ext>
            </a:extLst>
          </p:cNvPr>
          <p:cNvGrpSpPr/>
          <p:nvPr/>
        </p:nvGrpSpPr>
        <p:grpSpPr>
          <a:xfrm>
            <a:off x="272131" y="1392515"/>
            <a:ext cx="1765474" cy="1419848"/>
            <a:chOff x="272131" y="1282527"/>
            <a:chExt cx="1765474" cy="14198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E480D0-05A0-5235-2B4D-494BE102B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9175"/>
            <a:stretch/>
          </p:blipFill>
          <p:spPr>
            <a:xfrm>
              <a:off x="272132" y="1282527"/>
              <a:ext cx="1765473" cy="1095375"/>
            </a:xfrm>
            <a:prstGeom prst="rect">
              <a:avLst/>
            </a:prstGeom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326AA988-5A9B-6DB7-C27F-E1A72B92FFEA}"/>
                </a:ext>
              </a:extLst>
            </p:cNvPr>
            <p:cNvSpPr txBox="1"/>
            <p:nvPr/>
          </p:nvSpPr>
          <p:spPr>
            <a:xfrm>
              <a:off x="272131" y="245660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Female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C01C1-F288-C6F8-959A-98FBF1509CA6}"/>
              </a:ext>
            </a:extLst>
          </p:cNvPr>
          <p:cNvGrpSpPr/>
          <p:nvPr/>
        </p:nvGrpSpPr>
        <p:grpSpPr>
          <a:xfrm>
            <a:off x="272131" y="5069417"/>
            <a:ext cx="1784289" cy="1470219"/>
            <a:chOff x="272130" y="4323005"/>
            <a:chExt cx="1784289" cy="1470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F15AAF-835F-3024-B704-960C8E3A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721"/>
            <a:stretch/>
          </p:blipFill>
          <p:spPr>
            <a:xfrm>
              <a:off x="272131" y="4323005"/>
              <a:ext cx="1784288" cy="1138757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01AA54C0-A451-B305-33F3-8C7BB3F292D4}"/>
                </a:ext>
              </a:extLst>
            </p:cNvPr>
            <p:cNvSpPr txBox="1"/>
            <p:nvPr/>
          </p:nvSpPr>
          <p:spPr>
            <a:xfrm>
              <a:off x="272130" y="5540462"/>
              <a:ext cx="1765473" cy="25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Increasingly Full-Time</a:t>
              </a: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B678D86B-447D-1A75-F48E-471E2DA005FE}"/>
              </a:ext>
            </a:extLst>
          </p:cNvPr>
          <p:cNvSpPr txBox="1"/>
          <p:nvPr/>
        </p:nvSpPr>
        <p:spPr>
          <a:xfrm>
            <a:off x="2310447" y="2566590"/>
            <a:ext cx="1765473" cy="52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D0D0D"/>
                </a:solidFill>
                <a:latin typeface="Canva Sans Bold"/>
              </a:rPr>
              <a:t>Increasingly Non-Traditional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23EEE33F-4C63-9580-D1D2-C8406795A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780" y="1202184"/>
            <a:ext cx="6944019" cy="5003026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89CE017C-311F-588D-724E-25047AA22033}"/>
              </a:ext>
            </a:extLst>
          </p:cNvPr>
          <p:cNvSpPr txBox="1"/>
          <p:nvPr/>
        </p:nvSpPr>
        <p:spPr>
          <a:xfrm>
            <a:off x="5829934" y="1202184"/>
            <a:ext cx="46062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Gill Sans Nova" panose="020B0602020104020203" pitchFamily="34" charset="0"/>
              </a:rPr>
              <a:t>Aaniiih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Nakoda</a:t>
            </a:r>
            <a:r>
              <a:rPr lang="en-US" sz="2000" dirty="0">
                <a:latin typeface="Gill Sans Nova" panose="020B0602020104020203" pitchFamily="34" charset="0"/>
              </a:rPr>
              <a:t> College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15C6E07F-1152-F96B-8637-7D211F96775C}"/>
              </a:ext>
            </a:extLst>
          </p:cNvPr>
          <p:cNvSpPr txBox="1"/>
          <p:nvPr/>
        </p:nvSpPr>
        <p:spPr>
          <a:xfrm>
            <a:off x="10308860" y="2923782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Certificate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235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FD8C199B-0685-CE46-9C46-DD3787E489E0}"/>
              </a:ext>
            </a:extLst>
          </p:cNvPr>
          <p:cNvSpPr txBox="1"/>
          <p:nvPr/>
        </p:nvSpPr>
        <p:spPr>
          <a:xfrm>
            <a:off x="10308860" y="3357789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Associates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215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8588A88E-662F-C8A4-7292-421281D06B7E}"/>
              </a:ext>
            </a:extLst>
          </p:cNvPr>
          <p:cNvSpPr txBox="1"/>
          <p:nvPr/>
        </p:nvSpPr>
        <p:spPr>
          <a:xfrm rot="-5400000">
            <a:off x="3268536" y="3268058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# of Students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150DBCA2-D5DE-5018-F4D9-DB68F16320D0}"/>
              </a:ext>
            </a:extLst>
          </p:cNvPr>
          <p:cNvSpPr txBox="1"/>
          <p:nvPr/>
        </p:nvSpPr>
        <p:spPr>
          <a:xfrm>
            <a:off x="6869188" y="5655816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Academic Year</a:t>
            </a:r>
          </a:p>
        </p:txBody>
      </p:sp>
    </p:spTree>
    <p:extLst>
      <p:ext uri="{BB962C8B-B14F-4D97-AF65-F5344CB8AC3E}">
        <p14:creationId xmlns:p14="http://schemas.microsoft.com/office/powerpoint/2010/main" val="92861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C6E3-A587-88DC-9FFC-D7017102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A100ACCB-2996-1C03-10D1-88CDC8B8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47" y="1306616"/>
            <a:ext cx="1765473" cy="1282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1E60B-1956-AB99-7933-0148BF19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AIMS data, we can build a </a:t>
            </a:r>
            <a:r>
              <a:rPr lang="en-US" sz="3200" b="1" u="sng" dirty="0"/>
              <a:t>profile</a:t>
            </a:r>
            <a:r>
              <a:rPr lang="en-US" sz="3600" dirty="0"/>
              <a:t> of the typical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5233-A334-E713-A85D-5DEB9792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0" y="5892409"/>
            <a:ext cx="6085840" cy="647655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…more education and business students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1336C3-8B05-4422-CAEC-5DC715C7FC35}"/>
              </a:ext>
            </a:extLst>
          </p:cNvPr>
          <p:cNvGrpSpPr/>
          <p:nvPr/>
        </p:nvGrpSpPr>
        <p:grpSpPr>
          <a:xfrm>
            <a:off x="272131" y="3209275"/>
            <a:ext cx="1765473" cy="1463230"/>
            <a:chOff x="272131" y="2781075"/>
            <a:chExt cx="1765473" cy="1463230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0665D6E6-2394-802B-CA41-702F465C32BE}"/>
                </a:ext>
              </a:extLst>
            </p:cNvPr>
            <p:cNvSpPr txBox="1"/>
            <p:nvPr/>
          </p:nvSpPr>
          <p:spPr>
            <a:xfrm>
              <a:off x="272131" y="399853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AI/AN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179F0D-BA4E-A252-38CB-B37662A5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317"/>
            <a:stretch/>
          </p:blipFill>
          <p:spPr>
            <a:xfrm>
              <a:off x="272132" y="2781075"/>
              <a:ext cx="1765472" cy="11387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91CB32-69DC-CA24-D7A5-54E7960E0D5F}"/>
              </a:ext>
            </a:extLst>
          </p:cNvPr>
          <p:cNvGrpSpPr/>
          <p:nvPr/>
        </p:nvGrpSpPr>
        <p:grpSpPr>
          <a:xfrm>
            <a:off x="272131" y="1392515"/>
            <a:ext cx="1765474" cy="1419848"/>
            <a:chOff x="272131" y="1282527"/>
            <a:chExt cx="1765474" cy="14198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145191-C717-9C81-4959-D74442D9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9175"/>
            <a:stretch/>
          </p:blipFill>
          <p:spPr>
            <a:xfrm>
              <a:off x="272132" y="1282527"/>
              <a:ext cx="1765473" cy="1095375"/>
            </a:xfrm>
            <a:prstGeom prst="rect">
              <a:avLst/>
            </a:prstGeom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DB78CA9A-1F10-F9C0-50B8-B18E2E4EBF97}"/>
                </a:ext>
              </a:extLst>
            </p:cNvPr>
            <p:cNvSpPr txBox="1"/>
            <p:nvPr/>
          </p:nvSpPr>
          <p:spPr>
            <a:xfrm>
              <a:off x="272131" y="2456602"/>
              <a:ext cx="1765473" cy="245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Female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693E1-AB38-79D4-5AF9-E690275E9D1F}"/>
              </a:ext>
            </a:extLst>
          </p:cNvPr>
          <p:cNvGrpSpPr/>
          <p:nvPr/>
        </p:nvGrpSpPr>
        <p:grpSpPr>
          <a:xfrm>
            <a:off x="272131" y="5069417"/>
            <a:ext cx="1784289" cy="1470219"/>
            <a:chOff x="272130" y="4323005"/>
            <a:chExt cx="1784289" cy="1470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3FC7D5-2EB2-3489-E3CD-F6AF44A9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721"/>
            <a:stretch/>
          </p:blipFill>
          <p:spPr>
            <a:xfrm>
              <a:off x="272131" y="4323005"/>
              <a:ext cx="1784288" cy="1138757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73F3BABB-E8B0-B59B-134B-50D0064BAB5C}"/>
                </a:ext>
              </a:extLst>
            </p:cNvPr>
            <p:cNvSpPr txBox="1"/>
            <p:nvPr/>
          </p:nvSpPr>
          <p:spPr>
            <a:xfrm>
              <a:off x="272130" y="5540462"/>
              <a:ext cx="1765473" cy="25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1" dirty="0">
                  <a:solidFill>
                    <a:srgbClr val="0D0D0D"/>
                  </a:solidFill>
                  <a:latin typeface="Canva Sans Bold"/>
                </a:rPr>
                <a:t>Increasingly Full-Time</a:t>
              </a: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6E88A967-7ADC-816E-4F10-524E2C53847E}"/>
              </a:ext>
            </a:extLst>
          </p:cNvPr>
          <p:cNvSpPr txBox="1"/>
          <p:nvPr/>
        </p:nvSpPr>
        <p:spPr>
          <a:xfrm>
            <a:off x="2310447" y="2566590"/>
            <a:ext cx="1765473" cy="52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D0D0D"/>
                </a:solidFill>
                <a:latin typeface="Canva Sans Bold"/>
              </a:rPr>
              <a:t>Increasingly Non-Traditional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FCA14807-7063-3FE5-6293-81A644F30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448" y="3209275"/>
            <a:ext cx="1765472" cy="1271987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0A89F124-AD07-FE84-F01C-23C323210205}"/>
              </a:ext>
            </a:extLst>
          </p:cNvPr>
          <p:cNvSpPr txBox="1"/>
          <p:nvPr/>
        </p:nvSpPr>
        <p:spPr>
          <a:xfrm>
            <a:off x="5829934" y="1202184"/>
            <a:ext cx="46062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Gill Sans Nova" panose="020B0602020104020203" pitchFamily="34" charset="0"/>
              </a:rPr>
              <a:t>Aaniiih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dirty="0" err="1">
                <a:latin typeface="Gill Sans Nova" panose="020B0602020104020203" pitchFamily="34" charset="0"/>
              </a:rPr>
              <a:t>Nakoda</a:t>
            </a:r>
            <a:r>
              <a:rPr lang="en-US" sz="2000" dirty="0">
                <a:latin typeface="Gill Sans Nova" panose="020B0602020104020203" pitchFamily="34" charset="0"/>
              </a:rPr>
              <a:t> College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DBA070E-3190-7996-99F7-35FDE740B1FA}"/>
              </a:ext>
            </a:extLst>
          </p:cNvPr>
          <p:cNvSpPr txBox="1"/>
          <p:nvPr/>
        </p:nvSpPr>
        <p:spPr>
          <a:xfrm>
            <a:off x="2310447" y="4411472"/>
            <a:ext cx="1765473" cy="52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>
                <a:solidFill>
                  <a:srgbClr val="0D0D0D"/>
                </a:solidFill>
                <a:latin typeface="Canva Sans Bold"/>
              </a:rPr>
              <a:t>Increasingly Certificate Seeking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34CCBD0E-2A9A-66AB-8A55-B4EE453F1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194" y="995680"/>
            <a:ext cx="7436674" cy="5228134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F8791BFC-15A8-AE8E-838B-D41DD714B94F}"/>
              </a:ext>
            </a:extLst>
          </p:cNvPr>
          <p:cNvSpPr txBox="1"/>
          <p:nvPr/>
        </p:nvSpPr>
        <p:spPr>
          <a:xfrm rot="-5400000">
            <a:off x="3394809" y="3362227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# of Students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5EA76B52-628B-C2E3-0B49-96A1649C7457}"/>
              </a:ext>
            </a:extLst>
          </p:cNvPr>
          <p:cNvSpPr txBox="1"/>
          <p:nvPr/>
        </p:nvSpPr>
        <p:spPr>
          <a:xfrm>
            <a:off x="6980948" y="5635491"/>
            <a:ext cx="282073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Academic Year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D8E0102A-41AF-A427-C88C-ECC597AC945A}"/>
              </a:ext>
            </a:extLst>
          </p:cNvPr>
          <p:cNvSpPr txBox="1"/>
          <p:nvPr/>
        </p:nvSpPr>
        <p:spPr>
          <a:xfrm>
            <a:off x="10512060" y="2923782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Education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BF8F36"/>
                </a:solidFill>
                <a:latin typeface="Gill Sans Nova" panose="020B0602020104020203" pitchFamily="34" charset="0"/>
              </a:rPr>
              <a:t>119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E75701A5-6296-0511-3D43-C1D8105E62DC}"/>
              </a:ext>
            </a:extLst>
          </p:cNvPr>
          <p:cNvSpPr txBox="1"/>
          <p:nvPr/>
        </p:nvSpPr>
        <p:spPr>
          <a:xfrm>
            <a:off x="10512060" y="3338357"/>
            <a:ext cx="1171939" cy="37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Business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50462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0F19C-72C1-37CC-A02C-86476EC2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723900"/>
            <a:ext cx="9446260" cy="529589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600" b="1" dirty="0"/>
              <a:t>Using this profile</a:t>
            </a:r>
            <a:r>
              <a:rPr lang="en-US" sz="3600" dirty="0"/>
              <a:t>, </a:t>
            </a:r>
            <a:r>
              <a:rPr lang="en-US" sz="3200" dirty="0"/>
              <a:t>focus recruitment and retention towards students with the following traits:</a:t>
            </a:r>
            <a:endParaRPr lang="en-US" sz="3600" dirty="0"/>
          </a:p>
          <a:p>
            <a:pPr marL="457200" indent="-457200">
              <a:buFontTx/>
              <a:buChar char="-"/>
            </a:pPr>
            <a:r>
              <a:rPr lang="en-US" sz="3600" dirty="0"/>
              <a:t>Female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Indigenous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Full-Time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Non-traditional (25+)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Pursuing a Certificate in Education or Business</a:t>
            </a:r>
          </a:p>
        </p:txBody>
      </p:sp>
    </p:spTree>
    <p:extLst>
      <p:ext uri="{BB962C8B-B14F-4D97-AF65-F5344CB8AC3E}">
        <p14:creationId xmlns:p14="http://schemas.microsoft.com/office/powerpoint/2010/main" val="2984960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6CF0-8CC4-C85A-BC55-5E2FC9A8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2D17-1BD0-07DB-A071-F092DC8DFC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5280" y="1371600"/>
            <a:ext cx="5181600" cy="40378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u="sng" dirty="0">
                <a:solidFill>
                  <a:srgbClr val="D9A404"/>
                </a:solidFill>
              </a:rPr>
              <a:t>Review</a:t>
            </a:r>
            <a:r>
              <a:rPr lang="en-US" dirty="0"/>
              <a:t> current enrollment trends</a:t>
            </a:r>
          </a:p>
          <a:p>
            <a:pPr marL="0" indent="0">
              <a:spcBef>
                <a:spcPts val="1800"/>
              </a:spcBef>
              <a:buNone/>
            </a:pP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b="1" u="sng" dirty="0">
                <a:solidFill>
                  <a:srgbClr val="D9A404"/>
                </a:solidFill>
              </a:rPr>
              <a:t>Improve</a:t>
            </a:r>
            <a:r>
              <a:rPr lang="en-US" dirty="0"/>
              <a:t> recruitment and retention strategies</a:t>
            </a:r>
          </a:p>
          <a:p>
            <a:pPr marL="0" indent="0">
              <a:spcBef>
                <a:spcPts val="1800"/>
              </a:spcBef>
              <a:buNone/>
            </a:pP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b="1" u="sng" dirty="0">
                <a:solidFill>
                  <a:srgbClr val="D9A404"/>
                </a:solidFill>
              </a:rPr>
              <a:t>Develop</a:t>
            </a:r>
            <a:r>
              <a:rPr lang="en-US" dirty="0"/>
              <a:t> demographic profile – </a:t>
            </a:r>
            <a:r>
              <a:rPr lang="en-US" dirty="0" err="1">
                <a:latin typeface="Gill Sans Nova" panose="020B0602020104020203" pitchFamily="34" charset="0"/>
              </a:rPr>
              <a:t>Aaniiih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Nakoda</a:t>
            </a:r>
            <a:r>
              <a:rPr lang="en-US" dirty="0">
                <a:latin typeface="Gill Sans Nova" panose="020B0602020104020203" pitchFamily="34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EBF89-0DAA-9C9F-3D47-68D204375B55}"/>
              </a:ext>
            </a:extLst>
          </p:cNvPr>
          <p:cNvSpPr txBox="1"/>
          <p:nvPr/>
        </p:nvSpPr>
        <p:spPr>
          <a:xfrm>
            <a:off x="6096000" y="1270000"/>
            <a:ext cx="47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1</a:t>
            </a:r>
            <a:endParaRPr lang="en-US" b="1" dirty="0">
              <a:solidFill>
                <a:srgbClr val="033F73"/>
              </a:solidFill>
              <a:latin typeface="Gill Sans Nova" panose="020B06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DA3DA-9875-BB2A-8BD5-8EF4AC525A0D}"/>
              </a:ext>
            </a:extLst>
          </p:cNvPr>
          <p:cNvSpPr txBox="1"/>
          <p:nvPr/>
        </p:nvSpPr>
        <p:spPr>
          <a:xfrm>
            <a:off x="6096000" y="2756990"/>
            <a:ext cx="47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2</a:t>
            </a:r>
            <a:endParaRPr lang="en-US" b="1" dirty="0">
              <a:solidFill>
                <a:srgbClr val="033F73"/>
              </a:solidFill>
              <a:latin typeface="Gill Sans Nova" panose="020B0602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DD367-67F9-1D75-D045-5B17A9657766}"/>
              </a:ext>
            </a:extLst>
          </p:cNvPr>
          <p:cNvSpPr txBox="1"/>
          <p:nvPr/>
        </p:nvSpPr>
        <p:spPr>
          <a:xfrm>
            <a:off x="6096000" y="4243980"/>
            <a:ext cx="47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33F73"/>
                </a:solidFill>
                <a:latin typeface="Gill Sans Nova" panose="020B0602020104020203" pitchFamily="34" charset="0"/>
              </a:rPr>
              <a:t>3</a:t>
            </a:r>
            <a:endParaRPr lang="en-US" b="1" dirty="0">
              <a:solidFill>
                <a:srgbClr val="033F73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5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DF3E-32C9-B179-8017-228C038A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Current Enrollment Trends at TCUs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55873-1E60-F7C6-609B-948E8D95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9039-B79B-ECEB-ED52-36A6BE4B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/>
            <a:r>
              <a:rPr lang="en-US" sz="4000" dirty="0"/>
              <a:t>Fall enrollment has increased over the last 4 years across TCUs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6696A9-2B0C-C946-9995-A6C3C587A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811503"/>
              </p:ext>
            </p:extLst>
          </p:nvPr>
        </p:nvGraphicFramePr>
        <p:xfrm>
          <a:off x="979170" y="1272540"/>
          <a:ext cx="10233660" cy="511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08BA0808-7C73-1650-BFAE-FA0681871BDB}"/>
              </a:ext>
            </a:extLst>
          </p:cNvPr>
          <p:cNvSpPr txBox="1"/>
          <p:nvPr/>
        </p:nvSpPr>
        <p:spPr>
          <a:xfrm>
            <a:off x="1093470" y="6385560"/>
            <a:ext cx="6329997" cy="2284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kern="1200" dirty="0">
                <a:solidFill>
                  <a:schemeClr val="bg1">
                    <a:lumMod val="50000"/>
                  </a:schemeClr>
                </a:solidFill>
              </a:rPr>
              <a:t>*The lowest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since data collection began in Fall 2004</a:t>
            </a:r>
            <a:endParaRPr lang="en-US" sz="1000" i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486DDD6-232C-07A1-8E5E-875C5809129F}"/>
              </a:ext>
            </a:extLst>
          </p:cNvPr>
          <p:cNvSpPr txBox="1"/>
          <p:nvPr/>
        </p:nvSpPr>
        <p:spPr>
          <a:xfrm>
            <a:off x="7826061" y="4505334"/>
            <a:ext cx="1477638" cy="10801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kern="1200" dirty="0">
                <a:solidFill>
                  <a:srgbClr val="033F73"/>
                </a:solidFill>
                <a:latin typeface="Gill Sans Nova" panose="020B0602020104020203" pitchFamily="34" charset="0"/>
              </a:rPr>
              <a:t>Fall enrollment across TCUs has risen </a:t>
            </a:r>
            <a:r>
              <a:rPr lang="en-US" sz="2800" kern="1200" dirty="0">
                <a:solidFill>
                  <a:srgbClr val="D9A404"/>
                </a:solidFill>
                <a:latin typeface="Gill Sans Nova" panose="020B0602020104020203" pitchFamily="34" charset="0"/>
                <a:sym typeface="Wingdings 3" panose="05040102010807070707" pitchFamily="18" charset="2"/>
              </a:rPr>
              <a:t></a:t>
            </a:r>
            <a:r>
              <a:rPr lang="en-US" sz="2800" b="1" kern="1200" dirty="0">
                <a:latin typeface="Gill Sans Nova" panose="020B0602020104020203" pitchFamily="34" charset="0"/>
              </a:rPr>
              <a:t>18% </a:t>
            </a:r>
            <a:endParaRPr lang="en-US" sz="2400" b="1" kern="1200" dirty="0">
              <a:latin typeface="Gill Sans Nova" panose="020B0602020104020203" pitchFamily="34" charset="0"/>
            </a:endParaRPr>
          </a:p>
          <a:p>
            <a:pPr algn="l"/>
            <a:r>
              <a:rPr lang="en-US" sz="1050" kern="1200" dirty="0">
                <a:solidFill>
                  <a:srgbClr val="033F73"/>
                </a:solidFill>
                <a:latin typeface="Gill Sans Nova" panose="020B0602020104020203" pitchFamily="34" charset="0"/>
              </a:rPr>
              <a:t>since hitting a </a:t>
            </a:r>
            <a:r>
              <a:rPr lang="en-US" sz="1050" b="1" u="sng" kern="1200" dirty="0">
                <a:solidFill>
                  <a:srgbClr val="BF8F36"/>
                </a:solidFill>
                <a:latin typeface="Gill Sans Nova" panose="020B0602020104020203" pitchFamily="34" charset="0"/>
              </a:rPr>
              <a:t>record low</a:t>
            </a:r>
            <a:r>
              <a:rPr lang="en-US" sz="1050" kern="1200" dirty="0">
                <a:solidFill>
                  <a:srgbClr val="033F73"/>
                </a:solidFill>
                <a:latin typeface="Gill Sans Nova" panose="020B0602020104020203" pitchFamily="34" charset="0"/>
              </a:rPr>
              <a:t> in Fall 2020.*</a:t>
            </a:r>
          </a:p>
        </p:txBody>
      </p:sp>
    </p:spTree>
    <p:extLst>
      <p:ext uri="{BB962C8B-B14F-4D97-AF65-F5344CB8AC3E}">
        <p14:creationId xmlns:p14="http://schemas.microsoft.com/office/powerpoint/2010/main" val="2666070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3FE62C-4292-4890-ADAE-543A68967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76925"/>
              </p:ext>
            </p:extLst>
          </p:nvPr>
        </p:nvGraphicFramePr>
        <p:xfrm>
          <a:off x="4236786" y="1315315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7D6FCE7-AECE-219B-57C7-4A1A6D9F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"/>
            <a:r>
              <a:rPr lang="en-US" sz="3500" b="1" dirty="0"/>
              <a:t>But…</a:t>
            </a:r>
            <a:r>
              <a:rPr lang="en-US" sz="3500" dirty="0"/>
              <a:t>enrollment has decreased/stagnated at several institutions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13DEB8-176A-7E54-788E-54C0E57F1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21281"/>
              </p:ext>
            </p:extLst>
          </p:nvPr>
        </p:nvGraphicFramePr>
        <p:xfrm>
          <a:off x="356104" y="1315314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794024-CF84-4C43-8CE6-64FBCA2A4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5651"/>
              </p:ext>
            </p:extLst>
          </p:nvPr>
        </p:nvGraphicFramePr>
        <p:xfrm>
          <a:off x="8117467" y="1315314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12B331-60BA-4B2D-A8D9-D04EBBD27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36594"/>
              </p:ext>
            </p:extLst>
          </p:nvPr>
        </p:nvGraphicFramePr>
        <p:xfrm>
          <a:off x="2184904" y="4063417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B8CDD4-B452-4DBE-882A-376B01231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818733"/>
              </p:ext>
            </p:extLst>
          </p:nvPr>
        </p:nvGraphicFramePr>
        <p:xfrm>
          <a:off x="6349498" y="4063417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FF928E2D-C881-7162-817B-8D0101F418FF}"/>
              </a:ext>
            </a:extLst>
          </p:cNvPr>
          <p:cNvSpPr txBox="1"/>
          <p:nvPr/>
        </p:nvSpPr>
        <p:spPr>
          <a:xfrm>
            <a:off x="2452605" y="3117532"/>
            <a:ext cx="924959" cy="44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1200" dirty="0">
                <a:solidFill>
                  <a:srgbClr val="BF8F36"/>
                </a:solidFill>
                <a:latin typeface="Gill Sans Nova" panose="020B0602020104020203" pitchFamily="34" charset="0"/>
                <a:sym typeface="Wingdings 3" panose="05040102010807070707" pitchFamily="18" charset="2"/>
              </a:rPr>
              <a:t></a:t>
            </a:r>
            <a:r>
              <a:rPr lang="en-US" sz="2000" b="1" kern="1200" dirty="0">
                <a:latin typeface="Gill Sans Nova" panose="020B0602020104020203" pitchFamily="34" charset="0"/>
              </a:rPr>
              <a:t>6% </a:t>
            </a:r>
            <a:endParaRPr lang="en-US" sz="1800" b="1" kern="12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8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B9FA89-2B68-78AC-71EE-0D986F92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850"/>
            <a:ext cx="10515600" cy="246697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This is problematic because…</a:t>
            </a:r>
          </a:p>
        </p:txBody>
      </p:sp>
    </p:spTree>
    <p:extLst>
      <p:ext uri="{BB962C8B-B14F-4D97-AF65-F5344CB8AC3E}">
        <p14:creationId xmlns:p14="http://schemas.microsoft.com/office/powerpoint/2010/main" val="7794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FCAE9-BB08-8DDA-2CA8-ED81294F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19" y="2069465"/>
            <a:ext cx="10307321" cy="2946400"/>
          </a:xfrm>
        </p:spPr>
        <p:txBody>
          <a:bodyPr>
            <a:normAutofit/>
          </a:bodyPr>
          <a:lstStyle/>
          <a:p>
            <a:r>
              <a:rPr lang="en-US" sz="2200" dirty="0"/>
              <a:t>…reductions in indigenous student enrollment </a:t>
            </a:r>
            <a:r>
              <a:rPr lang="en-US" sz="2200" b="1" u="sng" dirty="0"/>
              <a:t>reduces federal funds to TCUs by </a:t>
            </a:r>
          </a:p>
          <a:p>
            <a:r>
              <a:rPr lang="en-US" sz="7200" b="1" dirty="0"/>
              <a:t>$8,700 to $11,930</a:t>
            </a:r>
          </a:p>
          <a:p>
            <a:r>
              <a:rPr lang="en-US" b="1" dirty="0"/>
              <a:t>per Indigenous student annually </a:t>
            </a:r>
          </a:p>
          <a:p>
            <a:r>
              <a:rPr lang="en-US" sz="2000" dirty="0"/>
              <a:t>as a part of the Tribally Controlled Colleges and Universities Assistance Act of 1978.</a:t>
            </a:r>
          </a:p>
        </p:txBody>
      </p:sp>
    </p:spTree>
    <p:extLst>
      <p:ext uri="{BB962C8B-B14F-4D97-AF65-F5344CB8AC3E}">
        <p14:creationId xmlns:p14="http://schemas.microsoft.com/office/powerpoint/2010/main" val="102564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A4C3-C074-A594-CB7D-786C8B45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1733919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A1619-548D-FD23-ED81-31D9EA81D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6160" y="386080"/>
            <a:ext cx="6085840" cy="60858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2397-8CA8-B39B-CDB3-0911D28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853441"/>
            <a:ext cx="6573520" cy="47869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D0D0D"/>
                </a:solidFill>
              </a:rPr>
              <a:t>Improved</a:t>
            </a:r>
          </a:p>
          <a:p>
            <a:pPr>
              <a:spcBef>
                <a:spcPts val="0"/>
              </a:spcBef>
            </a:pPr>
            <a:endParaRPr lang="en-US" sz="500" dirty="0">
              <a:solidFill>
                <a:srgbClr val="0D0D0D"/>
              </a:solidFill>
            </a:endParaRPr>
          </a:p>
          <a:p>
            <a:pPr marL="690563" indent="-457200">
              <a:buAutoNum type="arabicPeriod"/>
            </a:pPr>
            <a:r>
              <a:rPr lang="en-US" sz="3600" b="1" dirty="0">
                <a:solidFill>
                  <a:srgbClr val="0D0D0D"/>
                </a:solidFill>
              </a:rPr>
              <a:t>Recruitment</a:t>
            </a:r>
          </a:p>
          <a:p>
            <a:pPr marL="690563" indent="-457200">
              <a:buAutoNum type="arabicPeriod"/>
            </a:pPr>
            <a:r>
              <a:rPr lang="en-US" sz="3600" b="1" dirty="0">
                <a:solidFill>
                  <a:srgbClr val="0D0D0D"/>
                </a:solidFill>
              </a:rPr>
              <a:t>Retention</a:t>
            </a:r>
          </a:p>
          <a:p>
            <a:pPr marL="233363">
              <a:spcBef>
                <a:spcPts val="0"/>
              </a:spcBef>
            </a:pPr>
            <a:endParaRPr lang="en-US" sz="1100" b="1" dirty="0">
              <a:solidFill>
                <a:srgbClr val="0D0D0D"/>
              </a:solidFill>
            </a:endParaRPr>
          </a:p>
          <a:p>
            <a:r>
              <a:rPr lang="en-US" sz="3600" dirty="0">
                <a:solidFill>
                  <a:srgbClr val="0D0D0D"/>
                </a:solidFill>
              </a:rPr>
              <a:t>through</a:t>
            </a:r>
            <a:r>
              <a:rPr lang="en-US" sz="3600" b="1" dirty="0">
                <a:solidFill>
                  <a:srgbClr val="0D0D0D"/>
                </a:solidFill>
              </a:rPr>
              <a:t> </a:t>
            </a:r>
            <a:r>
              <a:rPr lang="en-US" sz="3600" u="sng" dirty="0">
                <a:solidFill>
                  <a:srgbClr val="0D0D0D"/>
                </a:solidFill>
              </a:rPr>
              <a:t>demographic profiling</a:t>
            </a:r>
          </a:p>
        </p:txBody>
      </p:sp>
    </p:spTree>
    <p:extLst>
      <p:ext uri="{BB962C8B-B14F-4D97-AF65-F5344CB8AC3E}">
        <p14:creationId xmlns:p14="http://schemas.microsoft.com/office/powerpoint/2010/main" val="89075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2025-09-10T21:42:27+00:00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0FFE2-9CFB-4137-A7A8-2984E8F2047E}">
  <ds:schemaRefs>
    <ds:schemaRef ds:uri="http://schemas.microsoft.com/office/2006/metadata/properties"/>
    <ds:schemaRef ds:uri="http://schemas.microsoft.com/office/infopath/2007/PartnerControls"/>
    <ds:schemaRef ds:uri="5adcec62-9083-44d8-a0a8-4469fda79e37"/>
    <ds:schemaRef ds:uri="29e5e8b5-a1c8-41b4-8016-68395547961c"/>
  </ds:schemaRefs>
</ds:datastoreItem>
</file>

<file path=customXml/itemProps2.xml><?xml version="1.0" encoding="utf-8"?>
<ds:datastoreItem xmlns:ds="http://schemas.openxmlformats.org/officeDocument/2006/customXml" ds:itemID="{1177423E-CEAA-4B78-89B6-94CF670E2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AFE0F-75E0-4A9B-B5BC-17E065A3275B}"/>
</file>

<file path=docProps/app.xml><?xml version="1.0" encoding="utf-8"?>
<Properties xmlns="http://schemas.openxmlformats.org/officeDocument/2006/extended-properties" xmlns:vt="http://schemas.openxmlformats.org/officeDocument/2006/docPropsVTypes">
  <TotalTime>8999</TotalTime>
  <Words>574</Words>
  <Application>Microsoft Office PowerPoint</Application>
  <PresentationFormat>Widescreen</PresentationFormat>
  <Paragraphs>131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Canva Sans</vt:lpstr>
      <vt:lpstr>Canva Sans Bold</vt:lpstr>
      <vt:lpstr>Gill Sans Nova</vt:lpstr>
      <vt:lpstr>Office Theme</vt:lpstr>
      <vt:lpstr>From Enrollment to Engagement</vt:lpstr>
      <vt:lpstr>Today’s Goals</vt:lpstr>
      <vt:lpstr>Current Enrollment Trends at TCUs</vt:lpstr>
      <vt:lpstr>Fall enrollment has increased over the last 4 years across TCUs</vt:lpstr>
      <vt:lpstr>But…enrollment has decreased/stagnated at several institutions</vt:lpstr>
      <vt:lpstr>PowerPoint Presentation</vt:lpstr>
      <vt:lpstr>PowerPoint Presentation</vt:lpstr>
      <vt:lpstr>What can we do about it?</vt:lpstr>
      <vt:lpstr>PowerPoint Presentation</vt:lpstr>
      <vt:lpstr>Using AIMS data, we can build a profile of the typical student…</vt:lpstr>
      <vt:lpstr>Using AIMS data, we can build a profile of the typical student…</vt:lpstr>
      <vt:lpstr>Using AIMS data, we can build a profile of the typical student…</vt:lpstr>
      <vt:lpstr>Using AIMS data, we can build a profile of the typical student…</vt:lpstr>
      <vt:lpstr>Using AIMS data, we can build a profile of the typical student…</vt:lpstr>
      <vt:lpstr>Using AIMS data, we can build a profile of the typical student…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Wells Ling, PhD</dc:creator>
  <cp:lastModifiedBy>Wells Ling, PhD</cp:lastModifiedBy>
  <cp:revision>2</cp:revision>
  <dcterms:created xsi:type="dcterms:W3CDTF">2024-11-13T00:32:52Z</dcterms:created>
  <dcterms:modified xsi:type="dcterms:W3CDTF">2024-12-09T20:41:19Z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</Properties>
</file>